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12" r:id="rId1"/>
  </p:sldMasterIdLst>
  <p:notesMasterIdLst>
    <p:notesMasterId r:id="rId23"/>
  </p:notesMasterIdLst>
  <p:sldIdLst>
    <p:sldId id="285" r:id="rId2"/>
    <p:sldId id="258" r:id="rId3"/>
    <p:sldId id="259" r:id="rId4"/>
    <p:sldId id="262" r:id="rId5"/>
    <p:sldId id="268" r:id="rId6"/>
    <p:sldId id="286" r:id="rId7"/>
    <p:sldId id="287" r:id="rId8"/>
    <p:sldId id="257" r:id="rId9"/>
    <p:sldId id="261" r:id="rId10"/>
    <p:sldId id="282" r:id="rId11"/>
    <p:sldId id="283" r:id="rId12"/>
    <p:sldId id="284" r:id="rId13"/>
    <p:sldId id="264" r:id="rId14"/>
    <p:sldId id="267" r:id="rId15"/>
    <p:sldId id="269" r:id="rId16"/>
    <p:sldId id="271" r:id="rId17"/>
    <p:sldId id="273" r:id="rId18"/>
    <p:sldId id="277" r:id="rId19"/>
    <p:sldId id="278" r:id="rId20"/>
    <p:sldId id="265" r:id="rId21"/>
    <p:sldId id="279" r:id="rId22"/>
  </p:sldIdLst>
  <p:sldSz cx="12192000" cy="6858000"/>
  <p:notesSz cx="6858000" cy="9144000"/>
  <p:embeddedFontLst>
    <p:embeddedFont>
      <p:font typeface="Arial Black" panose="020B0A04020102020204" pitchFamily="34" charset="0"/>
      <p:bold r:id="rId24"/>
    </p:embeddedFont>
    <p:embeddedFont>
      <p:font typeface="Calibri" panose="020F0502020204030204" pitchFamily="34" charset="0"/>
      <p:regular r:id="rId25"/>
      <p:bold r:id="rId26"/>
      <p:italic r:id="rId27"/>
      <p:boldItalic r:id="rId28"/>
    </p:embeddedFont>
    <p:embeddedFont>
      <p:font typeface="Cambria" panose="02040503050406030204" pitchFamily="18" charset="0"/>
      <p:regular r:id="rId29"/>
      <p:bold r:id="rId30"/>
      <p:italic r:id="rId31"/>
      <p:boldItalic r:id="rId32"/>
    </p:embeddedFont>
    <p:embeddedFont>
      <p:font typeface="Constantia" panose="02030602050306030303" pitchFamily="18" charset="0"/>
      <p:regular r:id="rId33"/>
      <p:bold r:id="rId34"/>
      <p:italic r:id="rId35"/>
      <p:boldItalic r:id="rId36"/>
    </p:embeddedFont>
    <p:embeddedFont>
      <p:font typeface="OCR A Extended" panose="02010509020102010303" pitchFamily="50" charset="0"/>
      <p:regular r:id="rId37"/>
    </p:embeddedFont>
    <p:embeddedFont>
      <p:font typeface="Poppins" panose="00000500000000000000" pitchFamily="2" charset="0"/>
      <p:regular r:id="rId38"/>
      <p:bold r:id="rId39"/>
      <p:italic r:id="rId40"/>
      <p:boldItalic r:id="rId41"/>
    </p:embeddedFont>
    <p:embeddedFont>
      <p:font typeface="Poppins Medium" panose="00000600000000000000" pitchFamily="2" charset="0"/>
      <p:regular r:id="rId42"/>
      <p:bold r:id="rId43"/>
      <p:italic r:id="rId44"/>
      <p:boldItalic r:id="rId45"/>
    </p:embeddedFont>
    <p:embeddedFont>
      <p:font typeface="Trebuchet MS" panose="020B0603020202020204" pitchFamily="34" charset="0"/>
      <p:regular r:id="rId46"/>
      <p:bold r:id="rId47"/>
      <p:italic r:id="rId48"/>
      <p:boldItalic r:id="rId49"/>
    </p:embeddedFont>
    <p:embeddedFont>
      <p:font typeface="Wingdings 3" panose="05040102010807070707" pitchFamily="18" charset="2"/>
      <p:regular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7" roundtripDataSignature="AMtx7mjRUoZ+TKSFRqTexpasG5lEXGPd5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2" d="100"/>
          <a:sy n="62" d="100"/>
        </p:scale>
        <p:origin x="804" y="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font" Target="fonts/font2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font" Target="fonts/font21.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font" Target="fonts/font2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font" Target="fonts/font26.fntdata"/><Relationship Id="rId57"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oppins"/>
                <a:ea typeface="Poppins"/>
                <a:cs typeface="Poppins"/>
                <a:sym typeface="Poppins"/>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oppins"/>
                <a:ea typeface="Poppins"/>
                <a:cs typeface="Poppins"/>
                <a:sym typeface="Poppins"/>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oppins"/>
                <a:ea typeface="Poppins"/>
                <a:cs typeface="Poppins"/>
                <a:sym typeface="Poppins"/>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oppins"/>
                <a:ea typeface="Poppins"/>
                <a:cs typeface="Poppins"/>
                <a:sym typeface="Poppins"/>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oppins"/>
                <a:ea typeface="Poppins"/>
                <a:cs typeface="Poppins"/>
                <a:sym typeface="Poppins"/>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Poppins"/>
                <a:ea typeface="Poppins"/>
                <a:cs typeface="Poppins"/>
                <a:sym typeface="Poppins"/>
              </a:rPr>
              <a:t>‹#›</a:t>
            </a:fld>
            <a:endParaRPr sz="1200" b="0" i="0" u="none" strike="noStrike" cap="none">
              <a:solidFill>
                <a:schemeClr val="dk1"/>
              </a:solidFill>
              <a:latin typeface="Poppins"/>
              <a:ea typeface="Poppins"/>
              <a:cs typeface="Poppins"/>
              <a:sym typeface="Poppins"/>
            </a:endParaRPr>
          </a:p>
        </p:txBody>
      </p:sp>
    </p:spTree>
    <p:extLst>
      <p:ext uri="{BB962C8B-B14F-4D97-AF65-F5344CB8AC3E}">
        <p14:creationId xmlns:p14="http://schemas.microsoft.com/office/powerpoint/2010/main" val="3340395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3" name="Google Shape;1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94647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5" name="Google Shape;41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lvl="0" indent="-342900" algn="l" rtl="0">
              <a:lnSpc>
                <a:spcPct val="100000"/>
              </a:lnSpc>
              <a:spcBef>
                <a:spcPts val="0"/>
              </a:spcBef>
              <a:spcAft>
                <a:spcPts val="0"/>
              </a:spcAft>
              <a:buClr>
                <a:schemeClr val="dk1"/>
              </a:buClr>
              <a:buSzPts val="1200"/>
              <a:buFont typeface="Poppins"/>
              <a:buAutoNum type="arabicPeriod"/>
            </a:pPr>
            <a:r>
              <a:rPr lang="en-US"/>
              <a:t>Product Thinking (Design Thinking, Requirement Analysis, )</a:t>
            </a:r>
            <a:endParaRPr/>
          </a:p>
          <a:p>
            <a:pPr marL="342900" lvl="0" indent="-342900" algn="l" rtl="0">
              <a:lnSpc>
                <a:spcPct val="100000"/>
              </a:lnSpc>
              <a:spcBef>
                <a:spcPts val="0"/>
              </a:spcBef>
              <a:spcAft>
                <a:spcPts val="0"/>
              </a:spcAft>
              <a:buClr>
                <a:schemeClr val="dk1"/>
              </a:buClr>
              <a:buSzPts val="1200"/>
              <a:buFont typeface="Poppins"/>
              <a:buAutoNum type="arabicPeriod"/>
            </a:pPr>
            <a:r>
              <a:rPr lang="en-US"/>
              <a:t>Multi Skilled (Frontend, Backend, DevOps) </a:t>
            </a:r>
            <a:endParaRPr/>
          </a:p>
          <a:p>
            <a:pPr marL="342900" lvl="0" indent="-342900" algn="l" rtl="0">
              <a:lnSpc>
                <a:spcPct val="100000"/>
              </a:lnSpc>
              <a:spcBef>
                <a:spcPts val="0"/>
              </a:spcBef>
              <a:spcAft>
                <a:spcPts val="0"/>
              </a:spcAft>
              <a:buClr>
                <a:schemeClr val="dk1"/>
              </a:buClr>
              <a:buSzPts val="1200"/>
              <a:buFont typeface="Poppins"/>
              <a:buAutoNum type="arabicPeriod"/>
            </a:pPr>
            <a:r>
              <a:rPr lang="en-US"/>
              <a:t>Fast Decision Making (Agile)</a:t>
            </a:r>
            <a:endParaRPr/>
          </a:p>
          <a:p>
            <a:pPr marL="342900" lvl="0" indent="-342900" algn="l" rtl="0">
              <a:lnSpc>
                <a:spcPct val="100000"/>
              </a:lnSpc>
              <a:spcBef>
                <a:spcPts val="0"/>
              </a:spcBef>
              <a:spcAft>
                <a:spcPts val="0"/>
              </a:spcAft>
              <a:buClr>
                <a:schemeClr val="dk1"/>
              </a:buClr>
              <a:buSzPts val="1200"/>
              <a:buFont typeface="Poppins"/>
              <a:buAutoNum type="arabicPeriod"/>
            </a:pPr>
            <a:r>
              <a:rPr lang="en-US"/>
              <a:t>Increasing the Pace (Automation CI/CD)</a:t>
            </a:r>
            <a:endParaRPr/>
          </a:p>
          <a:p>
            <a:pPr marL="342900" lvl="0" indent="-342900" algn="l" rtl="0">
              <a:lnSpc>
                <a:spcPct val="100000"/>
              </a:lnSpc>
              <a:spcBef>
                <a:spcPts val="0"/>
              </a:spcBef>
              <a:spcAft>
                <a:spcPts val="0"/>
              </a:spcAft>
              <a:buClr>
                <a:schemeClr val="dk1"/>
              </a:buClr>
              <a:buSzPts val="1200"/>
              <a:buFont typeface="Poppins"/>
              <a:buAutoNum type="arabicPeriod"/>
            </a:pPr>
            <a:r>
              <a:rPr lang="en-US"/>
              <a:t>Startup Mindset (Agile)</a:t>
            </a:r>
            <a:endParaRPr/>
          </a:p>
          <a:p>
            <a:pPr marL="342900" lvl="0" indent="-342900" algn="l" rtl="0">
              <a:lnSpc>
                <a:spcPct val="100000"/>
              </a:lnSpc>
              <a:spcBef>
                <a:spcPts val="0"/>
              </a:spcBef>
              <a:spcAft>
                <a:spcPts val="0"/>
              </a:spcAft>
              <a:buClr>
                <a:schemeClr val="dk1"/>
              </a:buClr>
              <a:buSzPts val="1200"/>
              <a:buFont typeface="Poppins"/>
              <a:buAutoNum type="arabicPeriod"/>
            </a:pPr>
            <a:r>
              <a:rPr lang="en-US"/>
              <a:t>Continuous Improvement (Retros)</a:t>
            </a:r>
            <a:endParaRPr/>
          </a:p>
          <a:p>
            <a:pPr marL="0" lvl="0" indent="0" algn="l" rtl="0">
              <a:lnSpc>
                <a:spcPct val="100000"/>
              </a:lnSpc>
              <a:spcBef>
                <a:spcPts val="0"/>
              </a:spcBef>
              <a:spcAft>
                <a:spcPts val="0"/>
              </a:spcAft>
              <a:buClr>
                <a:schemeClr val="dk1"/>
              </a:buClr>
              <a:buSzPts val="1200"/>
              <a:buFont typeface="Poppins"/>
              <a:buNone/>
            </a:pPr>
            <a:endParaRPr/>
          </a:p>
        </p:txBody>
      </p:sp>
    </p:spTree>
    <p:extLst>
      <p:ext uri="{BB962C8B-B14F-4D97-AF65-F5344CB8AC3E}">
        <p14:creationId xmlns:p14="http://schemas.microsoft.com/office/powerpoint/2010/main" val="3734231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8" name="Google Shape;428;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Time – 1 min</a:t>
            </a:r>
            <a:endParaRPr/>
          </a:p>
        </p:txBody>
      </p:sp>
      <p:sp>
        <p:nvSpPr>
          <p:cNvPr id="429" name="Google Shape;429;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extLst>
      <p:ext uri="{BB962C8B-B14F-4D97-AF65-F5344CB8AC3E}">
        <p14:creationId xmlns:p14="http://schemas.microsoft.com/office/powerpoint/2010/main" val="3403478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4" name="Google Shape;514;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Time –</a:t>
            </a:r>
            <a:endParaRPr/>
          </a:p>
          <a:p>
            <a:pPr marL="0" lvl="0" indent="0" algn="l" rtl="0">
              <a:lnSpc>
                <a:spcPct val="100000"/>
              </a:lnSpc>
              <a:spcBef>
                <a:spcPts val="0"/>
              </a:spcBef>
              <a:spcAft>
                <a:spcPts val="0"/>
              </a:spcAft>
              <a:buSzPts val="1400"/>
              <a:buNone/>
            </a:pPr>
            <a:r>
              <a:rPr lang="en-US"/>
              <a:t>Architecture – 5 mins</a:t>
            </a:r>
            <a:endParaRPr/>
          </a:p>
          <a:p>
            <a:pPr marL="0" lvl="0" indent="0" algn="l" rtl="0">
              <a:lnSpc>
                <a:spcPct val="100000"/>
              </a:lnSpc>
              <a:spcBef>
                <a:spcPts val="0"/>
              </a:spcBef>
              <a:spcAft>
                <a:spcPts val="0"/>
              </a:spcAft>
              <a:buSzPts val="1400"/>
              <a:buNone/>
            </a:pPr>
            <a:r>
              <a:rPr lang="en-US"/>
              <a:t>NFR Dashboard – 3 mins</a:t>
            </a:r>
            <a:endParaRPr/>
          </a:p>
          <a:p>
            <a:pPr marL="0" lvl="0" indent="0" algn="l" rtl="0">
              <a:lnSpc>
                <a:spcPct val="100000"/>
              </a:lnSpc>
              <a:spcBef>
                <a:spcPts val="0"/>
              </a:spcBef>
              <a:spcAft>
                <a:spcPts val="0"/>
              </a:spcAft>
              <a:buSzPts val="1400"/>
              <a:buNone/>
            </a:pPr>
            <a:r>
              <a:rPr lang="en-US"/>
              <a:t>Demo – 10 mins </a:t>
            </a:r>
            <a:endParaRPr/>
          </a:p>
          <a:p>
            <a:pPr marL="0" lvl="0" indent="0" algn="l" rtl="0">
              <a:lnSpc>
                <a:spcPct val="100000"/>
              </a:lnSpc>
              <a:spcBef>
                <a:spcPts val="0"/>
              </a:spcBef>
              <a:spcAft>
                <a:spcPts val="0"/>
              </a:spcAft>
              <a:buSzPts val="1400"/>
              <a:buNone/>
            </a:pPr>
            <a:r>
              <a:rPr lang="en-US"/>
              <a:t>    1. Show the Responsiveness and Wave tool first </a:t>
            </a:r>
            <a:endParaRPr/>
          </a:p>
          <a:p>
            <a:pPr marL="0" lvl="0" indent="0" algn="l" rtl="0">
              <a:lnSpc>
                <a:spcPct val="100000"/>
              </a:lnSpc>
              <a:spcBef>
                <a:spcPts val="0"/>
              </a:spcBef>
              <a:spcAft>
                <a:spcPts val="0"/>
              </a:spcAft>
              <a:buSzPts val="1400"/>
              <a:buNone/>
            </a:pPr>
            <a:endParaRPr/>
          </a:p>
        </p:txBody>
      </p:sp>
      <p:sp>
        <p:nvSpPr>
          <p:cNvPr id="515" name="Google Shape;515;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extLst>
      <p:ext uri="{BB962C8B-B14F-4D97-AF65-F5344CB8AC3E}">
        <p14:creationId xmlns:p14="http://schemas.microsoft.com/office/powerpoint/2010/main" val="14123417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2" name="Google Shape;522;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Time - ?</a:t>
            </a:r>
            <a:endParaRPr/>
          </a:p>
        </p:txBody>
      </p:sp>
      <p:sp>
        <p:nvSpPr>
          <p:cNvPr id="523" name="Google Shape;523;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extLst>
      <p:ext uri="{BB962C8B-B14F-4D97-AF65-F5344CB8AC3E}">
        <p14:creationId xmlns:p14="http://schemas.microsoft.com/office/powerpoint/2010/main" val="2744479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Time – 2 mins</a:t>
            </a:r>
            <a:endParaRPr/>
          </a:p>
        </p:txBody>
      </p:sp>
      <p:sp>
        <p:nvSpPr>
          <p:cNvPr id="338" name="Google Shape;338;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extLst>
      <p:ext uri="{BB962C8B-B14F-4D97-AF65-F5344CB8AC3E}">
        <p14:creationId xmlns:p14="http://schemas.microsoft.com/office/powerpoint/2010/main" val="41694965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0" name="Google Shape;530;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Time – After this show the testimonial video. 1 min</a:t>
            </a:r>
            <a:endParaRPr/>
          </a:p>
        </p:txBody>
      </p:sp>
      <p:sp>
        <p:nvSpPr>
          <p:cNvPr id="531" name="Google Shape;531;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extLst>
      <p:ext uri="{BB962C8B-B14F-4D97-AF65-F5344CB8AC3E}">
        <p14:creationId xmlns:p14="http://schemas.microsoft.com/office/powerpoint/2010/main" val="12898370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0" name="Google Shape;19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41035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Time – 1 min</a:t>
            </a:r>
            <a:endParaRPr dirty="0"/>
          </a:p>
        </p:txBody>
      </p:sp>
      <p:sp>
        <p:nvSpPr>
          <p:cNvPr id="224" name="Google Shape;224;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dirty="0"/>
          </a:p>
        </p:txBody>
      </p:sp>
    </p:spTree>
    <p:extLst>
      <p:ext uri="{BB962C8B-B14F-4D97-AF65-F5344CB8AC3E}">
        <p14:creationId xmlns:p14="http://schemas.microsoft.com/office/powerpoint/2010/main" val="435110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7" name="Google Shape;367;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Time – 3 mins	</a:t>
            </a:r>
            <a:endParaRPr/>
          </a:p>
        </p:txBody>
      </p:sp>
      <p:sp>
        <p:nvSpPr>
          <p:cNvPr id="368" name="Google Shape;368;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extLst>
      <p:ext uri="{BB962C8B-B14F-4D97-AF65-F5344CB8AC3E}">
        <p14:creationId xmlns:p14="http://schemas.microsoft.com/office/powerpoint/2010/main" val="1024664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1fb2e0160b_4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75" name="Google Shape;175;g11fb2e0160b_4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51603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07" name="Google Shape;20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dirty="0"/>
          </a:p>
        </p:txBody>
      </p:sp>
    </p:spTree>
    <p:extLst>
      <p:ext uri="{BB962C8B-B14F-4D97-AF65-F5344CB8AC3E}">
        <p14:creationId xmlns:p14="http://schemas.microsoft.com/office/powerpoint/2010/main" val="26434173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2" name="Google Shape;262;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extLst>
      <p:ext uri="{BB962C8B-B14F-4D97-AF65-F5344CB8AC3E}">
        <p14:creationId xmlns:p14="http://schemas.microsoft.com/office/powerpoint/2010/main" val="3669848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9" name="Google Shape;359;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Time – 2 mins</a:t>
            </a:r>
            <a:endParaRPr/>
          </a:p>
        </p:txBody>
      </p:sp>
      <p:sp>
        <p:nvSpPr>
          <p:cNvPr id="360" name="Google Shape;360;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extLst>
      <p:ext uri="{BB962C8B-B14F-4D97-AF65-F5344CB8AC3E}">
        <p14:creationId xmlns:p14="http://schemas.microsoft.com/office/powerpoint/2010/main" val="3639592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5" name="Google Shape;375;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User satisfaction and brand value</a:t>
            </a:r>
            <a:endParaRPr/>
          </a:p>
        </p:txBody>
      </p:sp>
      <p:sp>
        <p:nvSpPr>
          <p:cNvPr id="376" name="Google Shape;376;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extLst>
      <p:ext uri="{BB962C8B-B14F-4D97-AF65-F5344CB8AC3E}">
        <p14:creationId xmlns:p14="http://schemas.microsoft.com/office/powerpoint/2010/main" val="1024294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5"/>
            <a:ext cx="7766936" cy="1096899"/>
          </a:xfrm>
        </p:spPr>
        <p:txBody>
          <a:bodyPr anchor="t"/>
          <a:lstStyle>
            <a:lvl1pPr marL="0" indent="0" algn="r">
              <a:buNone/>
              <a:defRPr>
                <a:solidFill>
                  <a:schemeClr val="tx1">
                    <a:lumMod val="50000"/>
                    <a:lumOff val="50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3/3/2023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2479789851"/>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3/3/2023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412282127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189" indent="0">
              <a:buFontTx/>
              <a:buNone/>
              <a:defRPr/>
            </a:lvl2pPr>
            <a:lvl3pPr marL="914377" indent="0">
              <a:buFontTx/>
              <a:buNone/>
              <a:defRPr/>
            </a:lvl3pPr>
            <a:lvl4pPr marL="1371566" indent="0">
              <a:buFontTx/>
              <a:buNone/>
              <a:defRPr/>
            </a:lvl4pPr>
            <a:lvl5pPr marL="1828754"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3/3/2023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US" smtClean="0"/>
              <a:pPr/>
              <a:t>‹#›</a:t>
            </a:fld>
            <a:endParaRPr lang="en-US"/>
          </a:p>
        </p:txBody>
      </p:sp>
      <p:sp>
        <p:nvSpPr>
          <p:cNvPr id="20" name="TextBox 19"/>
          <p:cNvSpPr txBox="1"/>
          <p:nvPr/>
        </p:nvSpPr>
        <p:spPr>
          <a:xfrm>
            <a:off x="541871"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sz="1400" dirty="0">
              <a:solidFill>
                <a:schemeClr val="accent1">
                  <a:lumMod val="60000"/>
                  <a:lumOff val="40000"/>
                </a:schemeClr>
              </a:solidFill>
              <a:latin typeface="Arial"/>
            </a:endParaRPr>
          </a:p>
        </p:txBody>
      </p:sp>
    </p:spTree>
    <p:extLst>
      <p:ext uri="{BB962C8B-B14F-4D97-AF65-F5344CB8AC3E}">
        <p14:creationId xmlns:p14="http://schemas.microsoft.com/office/powerpoint/2010/main" val="263551047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1691962982"/>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189" indent="0">
              <a:buFontTx/>
              <a:buNone/>
              <a:defRPr/>
            </a:lvl2pPr>
            <a:lvl3pPr marL="914377" indent="0">
              <a:buFontTx/>
              <a:buNone/>
              <a:defRPr/>
            </a:lvl3pPr>
            <a:lvl4pPr marL="1371566" indent="0">
              <a:buFontTx/>
              <a:buNone/>
              <a:defRPr/>
            </a:lvl4pPr>
            <a:lvl5pPr marL="1828754"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US" smtClean="0"/>
              <a:pPr/>
              <a:t>‹#›</a:t>
            </a:fld>
            <a:endParaRPr lang="en-US"/>
          </a:p>
        </p:txBody>
      </p:sp>
      <p:sp>
        <p:nvSpPr>
          <p:cNvPr id="24" name="TextBox 23"/>
          <p:cNvSpPr txBox="1"/>
          <p:nvPr/>
        </p:nvSpPr>
        <p:spPr>
          <a:xfrm>
            <a:off x="541871"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77189836"/>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189" indent="0">
              <a:buFontTx/>
              <a:buNone/>
              <a:defRPr/>
            </a:lvl2pPr>
            <a:lvl3pPr marL="914377" indent="0">
              <a:buFontTx/>
              <a:buNone/>
              <a:defRPr/>
            </a:lvl3pPr>
            <a:lvl4pPr marL="1371566" indent="0">
              <a:buFontTx/>
              <a:buNone/>
              <a:defRPr/>
            </a:lvl4pPr>
            <a:lvl5pPr marL="1828754"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1529244325"/>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1437815880"/>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4" y="609601"/>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1"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2305540368"/>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18"/>
        <p:cNvGrpSpPr/>
        <p:nvPr/>
      </p:nvGrpSpPr>
      <p:grpSpPr>
        <a:xfrm>
          <a:off x="0" y="0"/>
          <a:ext cx="0" cy="0"/>
          <a:chOff x="0" y="0"/>
          <a:chExt cx="0" cy="0"/>
        </a:xfrm>
      </p:grpSpPr>
      <p:sp>
        <p:nvSpPr>
          <p:cNvPr id="19" name="Google Shape;19;p28"/>
          <p:cNvSpPr txBox="1">
            <a:spLocks noGrp="1"/>
          </p:cNvSpPr>
          <p:nvPr>
            <p:ph type="title"/>
          </p:nvPr>
        </p:nvSpPr>
        <p:spPr>
          <a:xfrm>
            <a:off x="685800" y="685800"/>
            <a:ext cx="10817352" cy="749808"/>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2300"/>
              <a:buFont typeface="Poppins Medium"/>
              <a:buNone/>
              <a:defRPr sz="2300" b="0" i="0">
                <a:latin typeface="Poppins Medium"/>
                <a:ea typeface="Poppins Medium"/>
                <a:cs typeface="Poppins Medium"/>
                <a:sym typeface="Poppins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8"/>
          <p:cNvSpPr txBox="1">
            <a:spLocks noGrp="1"/>
          </p:cNvSpPr>
          <p:nvPr>
            <p:ph type="sldNum" idx="12"/>
          </p:nvPr>
        </p:nvSpPr>
        <p:spPr>
          <a:xfrm>
            <a:off x="11228832" y="6309362"/>
            <a:ext cx="274320" cy="92333"/>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7666234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Half circle image: Image Right">
  <p:cSld name="Half circle image: Image Right">
    <p:spTree>
      <p:nvGrpSpPr>
        <p:cNvPr id="1" name="Shape 21"/>
        <p:cNvGrpSpPr/>
        <p:nvPr/>
      </p:nvGrpSpPr>
      <p:grpSpPr>
        <a:xfrm>
          <a:off x="0" y="0"/>
          <a:ext cx="0" cy="0"/>
          <a:chOff x="0" y="0"/>
          <a:chExt cx="0" cy="0"/>
        </a:xfrm>
      </p:grpSpPr>
      <p:sp>
        <p:nvSpPr>
          <p:cNvPr id="22" name="Google Shape;22;p29"/>
          <p:cNvSpPr txBox="1">
            <a:spLocks noGrp="1"/>
          </p:cNvSpPr>
          <p:nvPr>
            <p:ph type="sldNum" idx="12"/>
          </p:nvPr>
        </p:nvSpPr>
        <p:spPr>
          <a:xfrm>
            <a:off x="11228832" y="6309362"/>
            <a:ext cx="274320" cy="92333"/>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9pPr>
          </a:lstStyle>
          <a:p>
            <a:fld id="{00000000-1234-1234-1234-123412341234}" type="slidenum">
              <a:rPr lang="en-US" smtClean="0"/>
              <a:pPr/>
              <a:t>‹#›</a:t>
            </a:fld>
            <a:endParaRPr lang="en-US"/>
          </a:p>
        </p:txBody>
      </p:sp>
      <p:sp>
        <p:nvSpPr>
          <p:cNvPr id="23" name="Google Shape;23;p29"/>
          <p:cNvSpPr>
            <a:spLocks noGrp="1"/>
          </p:cNvSpPr>
          <p:nvPr>
            <p:ph type="pic" idx="2"/>
          </p:nvPr>
        </p:nvSpPr>
        <p:spPr>
          <a:xfrm>
            <a:off x="6281928" y="0"/>
            <a:ext cx="5910072" cy="6858000"/>
          </a:xfrm>
          <a:prstGeom prst="rect">
            <a:avLst/>
          </a:prstGeom>
          <a:solidFill>
            <a:srgbClr val="C1C1C1"/>
          </a:solidFill>
          <a:ln>
            <a:noFill/>
          </a:ln>
        </p:spPr>
      </p:sp>
      <p:sp>
        <p:nvSpPr>
          <p:cNvPr id="24" name="Google Shape;24;p29"/>
          <p:cNvSpPr txBox="1">
            <a:spLocks noGrp="1"/>
          </p:cNvSpPr>
          <p:nvPr>
            <p:ph type="title"/>
          </p:nvPr>
        </p:nvSpPr>
        <p:spPr>
          <a:xfrm>
            <a:off x="685800" y="886969"/>
            <a:ext cx="5221224" cy="389209"/>
          </a:xfrm>
          <a:prstGeom prst="rect">
            <a:avLst/>
          </a:prstGeom>
          <a:noFill/>
          <a:ln>
            <a:noFill/>
          </a:ln>
        </p:spPr>
        <p:txBody>
          <a:bodyPr spcFirstLastPara="1" wrap="square" lIns="0" tIns="0" rIns="0" bIns="0" anchor="t" anchorCtr="0">
            <a:spAutoFit/>
          </a:bodyPr>
          <a:lstStyle>
            <a:lvl1pPr lvl="0" algn="l">
              <a:lnSpc>
                <a:spcPct val="110000"/>
              </a:lnSpc>
              <a:spcBef>
                <a:spcPts val="0"/>
              </a:spcBef>
              <a:spcAft>
                <a:spcPts val="0"/>
              </a:spcAft>
              <a:buClr>
                <a:schemeClr val="dk1"/>
              </a:buClr>
              <a:buSzPts val="2299"/>
              <a:buFont typeface="Poppins Medium"/>
              <a:buNone/>
              <a:defRPr sz="2299" b="0" i="0">
                <a:latin typeface="Poppins Medium"/>
                <a:ea typeface="Poppins Medium"/>
                <a:cs typeface="Poppins Medium"/>
                <a:sym typeface="Poppins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9"/>
          <p:cNvSpPr txBox="1">
            <a:spLocks noGrp="1"/>
          </p:cNvSpPr>
          <p:nvPr>
            <p:ph type="body" idx="1"/>
          </p:nvPr>
        </p:nvSpPr>
        <p:spPr>
          <a:xfrm>
            <a:off x="685800" y="2371745"/>
            <a:ext cx="5221224" cy="3599287"/>
          </a:xfrm>
          <a:prstGeom prst="rect">
            <a:avLst/>
          </a:prstGeom>
          <a:noFill/>
          <a:ln>
            <a:noFill/>
          </a:ln>
        </p:spPr>
        <p:txBody>
          <a:bodyPr spcFirstLastPara="1" wrap="square" lIns="0" tIns="0" rIns="0" bIns="0" anchor="t" anchorCtr="0">
            <a:normAutofit/>
          </a:bodyPr>
          <a:lstStyle>
            <a:lvl1pPr marL="457189" lvl="0" indent="-228594" algn="l">
              <a:lnSpc>
                <a:spcPct val="157142"/>
              </a:lnSpc>
              <a:spcBef>
                <a:spcPts val="1000"/>
              </a:spcBef>
              <a:spcAft>
                <a:spcPts val="0"/>
              </a:spcAft>
              <a:buClr>
                <a:schemeClr val="dk1"/>
              </a:buClr>
              <a:buSzPts val="1400"/>
              <a:buFont typeface="Poppins"/>
              <a:buNone/>
              <a:defRPr/>
            </a:lvl1pPr>
            <a:lvl2pPr marL="914377" lvl="1" indent="-342891" algn="l">
              <a:lnSpc>
                <a:spcPct val="122222"/>
              </a:lnSpc>
              <a:spcBef>
                <a:spcPts val="500"/>
              </a:spcBef>
              <a:spcAft>
                <a:spcPts val="0"/>
              </a:spcAft>
              <a:buClr>
                <a:schemeClr val="dk1"/>
              </a:buClr>
              <a:buSzPts val="1800"/>
              <a:buChar char="•"/>
              <a:defRPr/>
            </a:lvl2pPr>
            <a:lvl3pPr marL="1371566" lvl="2" indent="-342891" algn="l">
              <a:lnSpc>
                <a:spcPct val="122222"/>
              </a:lnSpc>
              <a:spcBef>
                <a:spcPts val="500"/>
              </a:spcBef>
              <a:spcAft>
                <a:spcPts val="0"/>
              </a:spcAft>
              <a:buClr>
                <a:schemeClr val="dk1"/>
              </a:buClr>
              <a:buSzPts val="1800"/>
              <a:buChar char="•"/>
              <a:defRPr/>
            </a:lvl3pPr>
            <a:lvl4pPr marL="1828754" lvl="3" indent="-342891" algn="l">
              <a:lnSpc>
                <a:spcPct val="122222"/>
              </a:lnSpc>
              <a:spcBef>
                <a:spcPts val="500"/>
              </a:spcBef>
              <a:spcAft>
                <a:spcPts val="0"/>
              </a:spcAft>
              <a:buClr>
                <a:schemeClr val="dk1"/>
              </a:buClr>
              <a:buSzPts val="1800"/>
              <a:buChar char="•"/>
              <a:defRPr/>
            </a:lvl4pPr>
            <a:lvl5pPr marL="2285943" lvl="4" indent="-342891" algn="l">
              <a:lnSpc>
                <a:spcPct val="122222"/>
              </a:lnSpc>
              <a:spcBef>
                <a:spcPts val="500"/>
              </a:spcBef>
              <a:spcAft>
                <a:spcPts val="0"/>
              </a:spcAft>
              <a:buClr>
                <a:schemeClr val="dk1"/>
              </a:buClr>
              <a:buSzPts val="1800"/>
              <a:buChar char="•"/>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3450904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Voice — Red">
  <p:cSld name="Voice — Red">
    <p:spTree>
      <p:nvGrpSpPr>
        <p:cNvPr id="1" name="Shape 40"/>
        <p:cNvGrpSpPr/>
        <p:nvPr/>
      </p:nvGrpSpPr>
      <p:grpSpPr>
        <a:xfrm>
          <a:off x="0" y="0"/>
          <a:ext cx="0" cy="0"/>
          <a:chOff x="0" y="0"/>
          <a:chExt cx="0" cy="0"/>
        </a:xfrm>
      </p:grpSpPr>
      <p:sp>
        <p:nvSpPr>
          <p:cNvPr id="41" name="Google Shape;41;p32"/>
          <p:cNvSpPr txBox="1">
            <a:spLocks noGrp="1"/>
          </p:cNvSpPr>
          <p:nvPr>
            <p:ph type="sldNum" idx="12"/>
          </p:nvPr>
        </p:nvSpPr>
        <p:spPr>
          <a:xfrm>
            <a:off x="11228832" y="6309362"/>
            <a:ext cx="274320" cy="92333"/>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9pPr>
          </a:lstStyle>
          <a:p>
            <a:fld id="{00000000-1234-1234-1234-123412341234}" type="slidenum">
              <a:rPr lang="en-US" smtClean="0"/>
              <a:pPr/>
              <a:t>‹#›</a:t>
            </a:fld>
            <a:endParaRPr lang="en-US"/>
          </a:p>
        </p:txBody>
      </p:sp>
      <p:sp>
        <p:nvSpPr>
          <p:cNvPr id="42" name="Google Shape;42;p32"/>
          <p:cNvSpPr txBox="1">
            <a:spLocks noGrp="1"/>
          </p:cNvSpPr>
          <p:nvPr>
            <p:ph type="ctrTitle"/>
          </p:nvPr>
        </p:nvSpPr>
        <p:spPr>
          <a:xfrm>
            <a:off x="1620012" y="2797771"/>
            <a:ext cx="8951976" cy="1262461"/>
          </a:xfrm>
          <a:prstGeom prst="rect">
            <a:avLst/>
          </a:prstGeom>
          <a:noFill/>
          <a:ln>
            <a:noFill/>
          </a:ln>
        </p:spPr>
        <p:txBody>
          <a:bodyPr spcFirstLastPara="1" wrap="square" lIns="0" tIns="0" rIns="0" bIns="0" anchor="ctr" anchorCtr="0">
            <a:noAutofit/>
          </a:bodyPr>
          <a:lstStyle>
            <a:lvl1pPr lvl="0" algn="ctr">
              <a:lnSpc>
                <a:spcPct val="110000"/>
              </a:lnSpc>
              <a:spcBef>
                <a:spcPts val="0"/>
              </a:spcBef>
              <a:spcAft>
                <a:spcPts val="0"/>
              </a:spcAft>
              <a:buClr>
                <a:schemeClr val="lt1"/>
              </a:buClr>
              <a:buSzPts val="4200"/>
              <a:buFont typeface="Poppins Medium"/>
              <a:buNone/>
              <a:defRPr sz="4200" b="0" i="0" cap="none">
                <a:solidFill>
                  <a:schemeClr val="lt1"/>
                </a:solidFill>
                <a:latin typeface="Poppins Medium"/>
                <a:ea typeface="Poppins Medium"/>
                <a:cs typeface="Poppins Medium"/>
                <a:sym typeface="Poppins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704092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3572128437"/>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ize — Red">
  <p:cSld name="Seize — Red">
    <p:spTree>
      <p:nvGrpSpPr>
        <p:cNvPr id="1" name="Shape 36"/>
        <p:cNvGrpSpPr/>
        <p:nvPr/>
      </p:nvGrpSpPr>
      <p:grpSpPr>
        <a:xfrm>
          <a:off x="0" y="0"/>
          <a:ext cx="0" cy="0"/>
          <a:chOff x="0" y="0"/>
          <a:chExt cx="0" cy="0"/>
        </a:xfrm>
      </p:grpSpPr>
      <p:sp>
        <p:nvSpPr>
          <p:cNvPr id="37" name="Google Shape;37;p31"/>
          <p:cNvSpPr txBox="1">
            <a:spLocks noGrp="1"/>
          </p:cNvSpPr>
          <p:nvPr>
            <p:ph type="ctrTitle"/>
          </p:nvPr>
        </p:nvSpPr>
        <p:spPr>
          <a:xfrm>
            <a:off x="1346611" y="2759430"/>
            <a:ext cx="9495733" cy="1339145"/>
          </a:xfrm>
          <a:prstGeom prst="rect">
            <a:avLst/>
          </a:prstGeom>
          <a:noFill/>
          <a:ln>
            <a:noFill/>
          </a:ln>
        </p:spPr>
        <p:txBody>
          <a:bodyPr spcFirstLastPara="1" wrap="square" lIns="0" tIns="0" rIns="0" bIns="0" anchor="ctr" anchorCtr="0">
            <a:noAutofit/>
          </a:bodyPr>
          <a:lstStyle>
            <a:lvl1pPr lvl="0" algn="ctr">
              <a:lnSpc>
                <a:spcPct val="110000"/>
              </a:lnSpc>
              <a:spcBef>
                <a:spcPts val="0"/>
              </a:spcBef>
              <a:spcAft>
                <a:spcPts val="0"/>
              </a:spcAft>
              <a:buClr>
                <a:schemeClr val="lt1"/>
              </a:buClr>
              <a:buSzPts val="3400"/>
              <a:buFont typeface="Poppins Medium"/>
              <a:buNone/>
              <a:defRPr sz="3400" b="0" i="0" cap="none">
                <a:solidFill>
                  <a:schemeClr val="lt1"/>
                </a:solidFill>
                <a:latin typeface="Poppins Medium"/>
                <a:ea typeface="Poppins Medium"/>
                <a:cs typeface="Poppins Medium"/>
                <a:sym typeface="Poppins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31"/>
          <p:cNvSpPr txBox="1">
            <a:spLocks noGrp="1"/>
          </p:cNvSpPr>
          <p:nvPr>
            <p:ph type="sldNum" idx="12"/>
          </p:nvPr>
        </p:nvSpPr>
        <p:spPr>
          <a:xfrm>
            <a:off x="11228832" y="6309362"/>
            <a:ext cx="274320" cy="92333"/>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lt1"/>
                </a:solidFill>
                <a:latin typeface="Poppins Medium"/>
                <a:ea typeface="Poppins Medium"/>
                <a:cs typeface="Poppins Medium"/>
                <a:sym typeface="Poppins Medium"/>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685533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9"/>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3/3/2023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1116362868"/>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5"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69" y="2160590"/>
            <a:ext cx="4184035"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3/3/2023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317530467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6" y="2160983"/>
            <a:ext cx="4185623" cy="576262"/>
          </a:xfrm>
        </p:spPr>
        <p:txBody>
          <a:bodyPr anchor="b">
            <a:noAutofit/>
          </a:bodyPr>
          <a:lstStyle>
            <a:lvl1pPr marL="0" indent="0">
              <a:buNone/>
              <a:defRPr sz="24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6" y="2737247"/>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9" cy="576262"/>
          </a:xfrm>
        </p:spPr>
        <p:txBody>
          <a:bodyPr anchor="b">
            <a:noAutofit/>
          </a:bodyPr>
          <a:lstStyle>
            <a:lvl1pPr marL="0" indent="0">
              <a:buNone/>
              <a:defRPr sz="24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5" y="2737247"/>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3/3/2023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215874528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3/3/2023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1867477156"/>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3/3/2023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3001660459"/>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2" y="514926"/>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5" y="2777069"/>
            <a:ext cx="3854528" cy="2584449"/>
          </a:xfrm>
        </p:spPr>
        <p:txBody>
          <a:bodyPr>
            <a:normAutofit/>
          </a:bodyPr>
          <a:lstStyle>
            <a:lvl1pPr marL="0" indent="0">
              <a:buNone/>
              <a:defRPr sz="1400"/>
            </a:lvl1pPr>
            <a:lvl2pPr marL="457051" indent="0">
              <a:buNone/>
              <a:defRPr sz="1400"/>
            </a:lvl2pPr>
            <a:lvl3pPr marL="914104" indent="0">
              <a:buNone/>
              <a:defRPr sz="1200"/>
            </a:lvl3pPr>
            <a:lvl4pPr marL="1371155" indent="0">
              <a:buNone/>
              <a:defRPr sz="1000"/>
            </a:lvl4pPr>
            <a:lvl5pPr marL="1828205" indent="0">
              <a:buNone/>
              <a:defRPr sz="1000"/>
            </a:lvl5pPr>
            <a:lvl6pPr marL="2285258" indent="0">
              <a:buNone/>
              <a:defRPr sz="1000"/>
            </a:lvl6pPr>
            <a:lvl7pPr marL="2742309" indent="0">
              <a:buNone/>
              <a:defRPr sz="1000"/>
            </a:lvl7pPr>
            <a:lvl8pPr marL="3199360" indent="0">
              <a:buNone/>
              <a:defRPr sz="1000"/>
            </a:lvl8pPr>
            <a:lvl9pPr marL="3656411"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3/3/2023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3562170339"/>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5" y="609600"/>
            <a:ext cx="8596668" cy="3845718"/>
          </a:xfrm>
        </p:spPr>
        <p:txBody>
          <a:bodyPr anchor="t">
            <a:normAutofit/>
          </a:bodyPr>
          <a:lstStyle>
            <a:lvl1pPr marL="0" indent="0" algn="ctr">
              <a:buNone/>
              <a:defRPr sz="1600"/>
            </a:lvl1pPr>
            <a:lvl2pPr marL="457189" indent="0">
              <a:buNone/>
              <a:defRPr sz="1600"/>
            </a:lvl2pPr>
            <a:lvl3pPr marL="914377" indent="0">
              <a:buNone/>
              <a:defRPr sz="16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5" y="5367338"/>
            <a:ext cx="8596667" cy="674024"/>
          </a:xfrm>
        </p:spPr>
        <p:txBody>
          <a:bodyPr>
            <a:normAutofit/>
          </a:bodyPr>
          <a:lstStyle>
            <a:lvl1pPr marL="0" indent="0">
              <a:buNone/>
              <a:defRPr sz="12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3/3/2023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80366308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5"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5" y="2160590"/>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4"/>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3/3/2023</a:t>
            </a:fld>
            <a:endParaRPr lang="en-US" dirty="0"/>
          </a:p>
        </p:txBody>
      </p:sp>
      <p:sp>
        <p:nvSpPr>
          <p:cNvPr id="5" name="Footer Placeholder 4"/>
          <p:cNvSpPr>
            <a:spLocks noGrp="1"/>
          </p:cNvSpPr>
          <p:nvPr>
            <p:ph type="ftr" sz="quarter" idx="3"/>
          </p:nvPr>
        </p:nvSpPr>
        <p:spPr>
          <a:xfrm>
            <a:off x="677335" y="6041364"/>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4" y="6041364"/>
            <a:ext cx="683339" cy="365125"/>
          </a:xfrm>
          <a:prstGeom prst="rect">
            <a:avLst/>
          </a:prstGeom>
        </p:spPr>
        <p:txBody>
          <a:bodyPr vert="horz" lIns="91440" tIns="45720" rIns="91440" bIns="45720" rtlCol="0" anchor="ctr"/>
          <a:lstStyle>
            <a:lvl1pPr algn="r">
              <a:defRPr sz="900">
                <a:solidFill>
                  <a:schemeClr val="accent1"/>
                </a:solidFill>
              </a:defRPr>
            </a:lvl1pPr>
          </a:lstStyle>
          <a:p>
            <a:fld id="{00000000-1234-1234-1234-123412341234}" type="slidenum">
              <a:rPr lang="en-US" smtClean="0"/>
              <a:pPr/>
              <a:t>‹#›</a:t>
            </a:fld>
            <a:endParaRPr lang="en-US"/>
          </a:p>
        </p:txBody>
      </p:sp>
    </p:spTree>
    <p:extLst>
      <p:ext uri="{BB962C8B-B14F-4D97-AF65-F5344CB8AC3E}">
        <p14:creationId xmlns:p14="http://schemas.microsoft.com/office/powerpoint/2010/main" val="2860699972"/>
      </p:ext>
    </p:extLst>
  </p:cSld>
  <p:clrMap bg1="dk1" tx1="lt1" bg2="dk2" tx2="lt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 id="2147483832" r:id="rId20"/>
  </p:sldLayoutIdLst>
  <p:hf hdr="0" ftr="0" dt="0"/>
  <p:txStyles>
    <p:titleStyle>
      <a:lvl1pPr algn="l" defTabSz="457189"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891" indent="-342891" algn="l" defTabSz="457189"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32" indent="-285744" algn="l" defTabSz="457189"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2971" indent="-228594" algn="l" defTabSz="457189"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160" indent="-228594" algn="l" defTabSz="457189"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349" indent="-228594" algn="l" defTabSz="457189"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537" indent="-228594" algn="l" defTabSz="457189"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726" indent="-228594" algn="l" defTabSz="457189"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8914" indent="-228594" algn="l" defTabSz="457189"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103" indent="-228594" algn="l" defTabSz="457189"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jpeg"/><Relationship Id="rId1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5.png"/><Relationship Id="rId7" Type="http://schemas.openxmlformats.org/officeDocument/2006/relationships/image" Target="../media/image28.jpe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7.jpeg"/><Relationship Id="rId5" Type="http://schemas.openxmlformats.org/officeDocument/2006/relationships/image" Target="../media/image26.jpeg"/><Relationship Id="rId10" Type="http://schemas.openxmlformats.org/officeDocument/2006/relationships/image" Target="../media/image31.jpeg"/><Relationship Id="rId4" Type="http://schemas.openxmlformats.org/officeDocument/2006/relationships/image" Target="../media/image2.png"/><Relationship Id="rId9" Type="http://schemas.openxmlformats.org/officeDocument/2006/relationships/image" Target="../media/image30.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3D648A-C740-8A79-202C-1B6CBA11C472}"/>
              </a:ext>
            </a:extLst>
          </p:cNvPr>
          <p:cNvSpPr>
            <a:spLocks noGrp="1"/>
          </p:cNvSpPr>
          <p:nvPr>
            <p:ph type="sldNum" idx="12"/>
          </p:nvPr>
        </p:nvSpPr>
        <p:spPr/>
        <p:txBody>
          <a:bodyPr/>
          <a:lstStyle/>
          <a:p>
            <a:fld id="{00000000-1234-1234-1234-123412341234}" type="slidenum">
              <a:rPr lang="en-US" smtClean="0"/>
              <a:pPr/>
              <a:t>1</a:t>
            </a:fld>
            <a:endParaRPr lang="en-US" dirty="0"/>
          </a:p>
        </p:txBody>
      </p:sp>
      <p:sp>
        <p:nvSpPr>
          <p:cNvPr id="2" name="TextBox 1">
            <a:extLst>
              <a:ext uri="{FF2B5EF4-FFF2-40B4-BE49-F238E27FC236}">
                <a16:creationId xmlns:a16="http://schemas.microsoft.com/office/drawing/2014/main" id="{EEDE36D3-5FE6-F54A-E294-BA6B6E68E877}"/>
              </a:ext>
            </a:extLst>
          </p:cNvPr>
          <p:cNvSpPr txBox="1"/>
          <p:nvPr/>
        </p:nvSpPr>
        <p:spPr>
          <a:xfrm>
            <a:off x="6185555" y="1313302"/>
            <a:ext cx="5004061" cy="523220"/>
          </a:xfrm>
          <a:prstGeom prst="rect">
            <a:avLst/>
          </a:prstGeom>
          <a:noFill/>
        </p:spPr>
        <p:txBody>
          <a:bodyPr wrap="square" rtlCol="0">
            <a:spAutoFit/>
          </a:bodyPr>
          <a:lstStyle/>
          <a:p>
            <a:pPr algn="ctr"/>
            <a:r>
              <a:rPr lang="en-IN" sz="2800" dirty="0">
                <a:solidFill>
                  <a:schemeClr val="tx1"/>
                </a:solidFill>
              </a:rPr>
              <a:t>CRS Signify Group-E</a:t>
            </a:r>
          </a:p>
        </p:txBody>
      </p:sp>
      <p:sp>
        <p:nvSpPr>
          <p:cNvPr id="4" name="TextBox 3">
            <a:extLst>
              <a:ext uri="{FF2B5EF4-FFF2-40B4-BE49-F238E27FC236}">
                <a16:creationId xmlns:a16="http://schemas.microsoft.com/office/drawing/2014/main" id="{FF87C4B2-3A56-ADCC-2B82-E2EAD4C699B2}"/>
              </a:ext>
            </a:extLst>
          </p:cNvPr>
          <p:cNvSpPr txBox="1"/>
          <p:nvPr/>
        </p:nvSpPr>
        <p:spPr>
          <a:xfrm>
            <a:off x="527902" y="1732175"/>
            <a:ext cx="6023727" cy="3139321"/>
          </a:xfrm>
          <a:prstGeom prst="rect">
            <a:avLst/>
          </a:prstGeom>
          <a:noFill/>
        </p:spPr>
        <p:txBody>
          <a:bodyPr wrap="square" rtlCol="0">
            <a:spAutoFit/>
          </a:bodyPr>
          <a:lstStyle/>
          <a:p>
            <a:pPr algn="ctr"/>
            <a:r>
              <a:rPr lang="en-IN" sz="6600" dirty="0">
                <a:solidFill>
                  <a:schemeClr val="tx1"/>
                </a:solidFill>
              </a:rPr>
              <a:t>Course </a:t>
            </a:r>
          </a:p>
          <a:p>
            <a:pPr algn="ctr"/>
            <a:r>
              <a:rPr lang="en-IN" sz="6600" dirty="0">
                <a:solidFill>
                  <a:schemeClr val="tx1"/>
                </a:solidFill>
              </a:rPr>
              <a:t>Registration </a:t>
            </a:r>
          </a:p>
          <a:p>
            <a:pPr algn="ctr"/>
            <a:r>
              <a:rPr lang="en-IN" sz="6600" dirty="0">
                <a:solidFill>
                  <a:schemeClr val="tx1"/>
                </a:solidFill>
              </a:rPr>
              <a:t>System</a:t>
            </a:r>
          </a:p>
        </p:txBody>
      </p:sp>
      <p:sp>
        <p:nvSpPr>
          <p:cNvPr id="6" name="TextBox 5">
            <a:extLst>
              <a:ext uri="{FF2B5EF4-FFF2-40B4-BE49-F238E27FC236}">
                <a16:creationId xmlns:a16="http://schemas.microsoft.com/office/drawing/2014/main" id="{92D4BB56-7604-0347-C537-3B2F77E4A059}"/>
              </a:ext>
            </a:extLst>
          </p:cNvPr>
          <p:cNvSpPr txBox="1"/>
          <p:nvPr/>
        </p:nvSpPr>
        <p:spPr>
          <a:xfrm>
            <a:off x="7393762" y="2125995"/>
            <a:ext cx="2818615" cy="3347840"/>
          </a:xfrm>
          <a:prstGeom prst="rect">
            <a:avLst/>
          </a:prstGeom>
          <a:noFill/>
        </p:spPr>
        <p:txBody>
          <a:bodyPr wrap="square" rtlCol="0">
            <a:spAutoFit/>
          </a:bodyPr>
          <a:lstStyle/>
          <a:p>
            <a:pPr>
              <a:lnSpc>
                <a:spcPct val="150000"/>
              </a:lnSpc>
            </a:pPr>
            <a:r>
              <a:rPr lang="en-IN" sz="2400" dirty="0">
                <a:solidFill>
                  <a:schemeClr val="tx1"/>
                </a:solidFill>
              </a:rPr>
              <a:t>Kushagra (Leader)</a:t>
            </a:r>
          </a:p>
          <a:p>
            <a:pPr>
              <a:lnSpc>
                <a:spcPct val="150000"/>
              </a:lnSpc>
            </a:pPr>
            <a:r>
              <a:rPr lang="en-IN" sz="2400" dirty="0" err="1">
                <a:solidFill>
                  <a:schemeClr val="tx1"/>
                </a:solidFill>
              </a:rPr>
              <a:t>Bhavish</a:t>
            </a:r>
            <a:r>
              <a:rPr lang="en-IN" sz="2400" dirty="0">
                <a:solidFill>
                  <a:schemeClr val="tx1"/>
                </a:solidFill>
              </a:rPr>
              <a:t> </a:t>
            </a:r>
          </a:p>
          <a:p>
            <a:pPr>
              <a:lnSpc>
                <a:spcPct val="150000"/>
              </a:lnSpc>
            </a:pPr>
            <a:r>
              <a:rPr lang="en-IN" sz="2400" dirty="0" err="1">
                <a:solidFill>
                  <a:schemeClr val="tx1"/>
                </a:solidFill>
              </a:rPr>
              <a:t>Neeharika</a:t>
            </a:r>
            <a:endParaRPr lang="en-IN" sz="2400" dirty="0">
              <a:solidFill>
                <a:schemeClr val="tx1"/>
              </a:solidFill>
            </a:endParaRPr>
          </a:p>
          <a:p>
            <a:pPr>
              <a:lnSpc>
                <a:spcPct val="150000"/>
              </a:lnSpc>
            </a:pPr>
            <a:r>
              <a:rPr lang="en-IN" sz="2400" dirty="0">
                <a:solidFill>
                  <a:schemeClr val="tx1"/>
                </a:solidFill>
              </a:rPr>
              <a:t>Prinitha </a:t>
            </a:r>
          </a:p>
          <a:p>
            <a:pPr>
              <a:lnSpc>
                <a:spcPct val="150000"/>
              </a:lnSpc>
            </a:pPr>
            <a:r>
              <a:rPr lang="en-IN" sz="2400" dirty="0" err="1">
                <a:solidFill>
                  <a:schemeClr val="tx1"/>
                </a:solidFill>
              </a:rPr>
              <a:t>Jyothirmai</a:t>
            </a:r>
            <a:endParaRPr lang="en-IN" sz="2400" dirty="0">
              <a:solidFill>
                <a:schemeClr val="tx1"/>
              </a:solidFill>
            </a:endParaRPr>
          </a:p>
          <a:p>
            <a:pPr>
              <a:lnSpc>
                <a:spcPct val="150000"/>
              </a:lnSpc>
            </a:pPr>
            <a:r>
              <a:rPr lang="en-IN" sz="2400" dirty="0">
                <a:solidFill>
                  <a:schemeClr val="tx1"/>
                </a:solidFill>
              </a:rPr>
              <a:t>Kartik</a:t>
            </a:r>
          </a:p>
        </p:txBody>
      </p:sp>
      <p:pic>
        <p:nvPicPr>
          <p:cNvPr id="7" name="Picture 6">
            <a:extLst>
              <a:ext uri="{FF2B5EF4-FFF2-40B4-BE49-F238E27FC236}">
                <a16:creationId xmlns:a16="http://schemas.microsoft.com/office/drawing/2014/main" id="{B5E3D479-795B-19EF-7172-11BCC539AA8B}"/>
              </a:ext>
            </a:extLst>
          </p:cNvPr>
          <p:cNvPicPr>
            <a:picLocks noChangeAspect="1"/>
          </p:cNvPicPr>
          <p:nvPr/>
        </p:nvPicPr>
        <p:blipFill>
          <a:blip r:embed="rId2"/>
          <a:stretch>
            <a:fillRect/>
          </a:stretch>
        </p:blipFill>
        <p:spPr>
          <a:xfrm>
            <a:off x="2474978" y="565267"/>
            <a:ext cx="1587974" cy="523220"/>
          </a:xfrm>
          <a:prstGeom prst="rect">
            <a:avLst/>
          </a:prstGeom>
        </p:spPr>
      </p:pic>
    </p:spTree>
    <p:extLst>
      <p:ext uri="{BB962C8B-B14F-4D97-AF65-F5344CB8AC3E}">
        <p14:creationId xmlns:p14="http://schemas.microsoft.com/office/powerpoint/2010/main" val="1426765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2920" y="245522"/>
            <a:ext cx="5276088" cy="412847"/>
          </a:xfrm>
        </p:spPr>
        <p:txBody>
          <a:bodyPr>
            <a:normAutofit fontScale="90000"/>
          </a:bodyPr>
          <a:lstStyle/>
          <a:p>
            <a:pPr algn="just"/>
            <a:r>
              <a:rPr lang="en-US" sz="2400" dirty="0">
                <a:latin typeface="Arial Black" panose="020B0A04020102020204" pitchFamily="34" charset="0"/>
              </a:rPr>
              <a:t>To Accomplish this project </a:t>
            </a:r>
          </a:p>
        </p:txBody>
      </p:sp>
      <p:sp>
        <p:nvSpPr>
          <p:cNvPr id="3" name="Subtitle 2"/>
          <p:cNvSpPr>
            <a:spLocks noGrp="1"/>
          </p:cNvSpPr>
          <p:nvPr>
            <p:ph type="subTitle" idx="1"/>
          </p:nvPr>
        </p:nvSpPr>
        <p:spPr>
          <a:xfrm>
            <a:off x="502920" y="1107373"/>
            <a:ext cx="10820171" cy="4497900"/>
          </a:xfrm>
        </p:spPr>
        <p:txBody>
          <a:bodyPr>
            <a:normAutofit fontScale="62500" lnSpcReduction="20000"/>
          </a:bodyPr>
          <a:lstStyle/>
          <a:p>
            <a:pPr marL="285744" indent="-285744" algn="l">
              <a:buFont typeface="Wingdings" panose="05000000000000000000" pitchFamily="2" charset="2"/>
              <a:buChar char="§"/>
            </a:pPr>
            <a:r>
              <a:rPr lang="en-US" sz="2900" dirty="0">
                <a:solidFill>
                  <a:schemeClr val="tx1"/>
                </a:solidFill>
                <a:latin typeface="Cambria" panose="02040503050406030204" pitchFamily="18" charset="0"/>
                <a:ea typeface="Cambria" panose="02040503050406030204" pitchFamily="18" charset="0"/>
              </a:rPr>
              <a:t>Initially, we began by acquainting ourselves with fundamental Git commands to facilitate collaborative, non-linear development. Following that, we proceeded to install essential software tools required for the development process.</a:t>
            </a:r>
            <a:br>
              <a:rPr lang="en-US" sz="2900" dirty="0">
                <a:solidFill>
                  <a:schemeClr val="tx1"/>
                </a:solidFill>
                <a:latin typeface="Cambria" panose="02040503050406030204" pitchFamily="18" charset="0"/>
                <a:ea typeface="Cambria" panose="02040503050406030204" pitchFamily="18" charset="0"/>
              </a:rPr>
            </a:br>
            <a:r>
              <a:rPr lang="en-US" sz="2900" dirty="0">
                <a:solidFill>
                  <a:schemeClr val="tx1"/>
                </a:solidFill>
                <a:latin typeface="Cambria" panose="02040503050406030204" pitchFamily="18" charset="0"/>
                <a:ea typeface="Cambria" panose="02040503050406030204" pitchFamily="18" charset="0"/>
              </a:rPr>
              <a:t>	Like :- Git, Java, Spring Tool Suite[STS], MySQL, Visual Studio Code etc..</a:t>
            </a:r>
          </a:p>
          <a:p>
            <a:pPr algn="l"/>
            <a:endParaRPr lang="en-US" sz="2900" dirty="0">
              <a:solidFill>
                <a:schemeClr val="tx1"/>
              </a:solidFill>
              <a:latin typeface="Cambria" panose="02040503050406030204" pitchFamily="18" charset="0"/>
              <a:ea typeface="Cambria" panose="02040503050406030204" pitchFamily="18" charset="0"/>
            </a:endParaRPr>
          </a:p>
          <a:p>
            <a:pPr marL="285744" indent="-285744" algn="l">
              <a:buFont typeface="Wingdings" panose="05000000000000000000" pitchFamily="2" charset="2"/>
              <a:buChar char="§"/>
            </a:pPr>
            <a:r>
              <a:rPr lang="en-US" sz="2900" dirty="0">
                <a:solidFill>
                  <a:schemeClr val="tx1"/>
                </a:solidFill>
                <a:latin typeface="Cambria" panose="02040503050406030204" pitchFamily="18" charset="0"/>
                <a:ea typeface="Cambria" panose="02040503050406030204" pitchFamily="18" charset="0"/>
              </a:rPr>
              <a:t>Later used Java to develop the core structure of our project, and we opted MySQL as the database for our backend. Initially, we tested all the services using hardcoded data, but once we integrated with the database, we tested them using user input. Here we used Spring and </a:t>
            </a:r>
            <a:r>
              <a:rPr lang="en-US" sz="2900" dirty="0" err="1">
                <a:solidFill>
                  <a:schemeClr val="tx1"/>
                </a:solidFill>
                <a:latin typeface="Cambria" panose="02040503050406030204" pitchFamily="18" charset="0"/>
                <a:ea typeface="Cambria" panose="02040503050406030204" pitchFamily="18" charset="0"/>
              </a:rPr>
              <a:t>MySql</a:t>
            </a:r>
            <a:r>
              <a:rPr lang="en-US" sz="2900" dirty="0">
                <a:solidFill>
                  <a:schemeClr val="tx1"/>
                </a:solidFill>
                <a:latin typeface="Cambria" panose="02040503050406030204" pitchFamily="18" charset="0"/>
                <a:ea typeface="Cambria" panose="02040503050406030204" pitchFamily="18" charset="0"/>
              </a:rPr>
              <a:t>.</a:t>
            </a:r>
            <a:br>
              <a:rPr lang="en-US" sz="2900" dirty="0">
                <a:solidFill>
                  <a:schemeClr val="tx1"/>
                </a:solidFill>
                <a:latin typeface="Cambria" panose="02040503050406030204" pitchFamily="18" charset="0"/>
                <a:ea typeface="Cambria" panose="02040503050406030204" pitchFamily="18" charset="0"/>
              </a:rPr>
            </a:br>
            <a:endParaRPr lang="en-US" sz="2900" dirty="0">
              <a:solidFill>
                <a:schemeClr val="tx1"/>
              </a:solidFill>
              <a:latin typeface="Cambria" panose="02040503050406030204" pitchFamily="18" charset="0"/>
              <a:ea typeface="Cambria" panose="02040503050406030204" pitchFamily="18" charset="0"/>
            </a:endParaRPr>
          </a:p>
          <a:p>
            <a:pPr marL="285744" indent="-285744" algn="l">
              <a:buFont typeface="Wingdings" panose="05000000000000000000" pitchFamily="2" charset="2"/>
              <a:buChar char="§"/>
            </a:pPr>
            <a:r>
              <a:rPr lang="en-US" sz="2900" dirty="0">
                <a:solidFill>
                  <a:schemeClr val="tx1"/>
                </a:solidFill>
                <a:latin typeface="Cambria" panose="02040503050406030204" pitchFamily="18" charset="0"/>
                <a:ea typeface="Cambria" panose="02040503050406030204" pitchFamily="18" charset="0"/>
              </a:rPr>
              <a:t>Additionally, we developed the corresponding REST controller services using Post and For the frontend development part used angular. </a:t>
            </a:r>
            <a:br>
              <a:rPr lang="en-US" sz="3200" dirty="0">
                <a:solidFill>
                  <a:schemeClr val="tx1"/>
                </a:solidFill>
              </a:rPr>
            </a:br>
            <a:br>
              <a:rPr lang="en-US" dirty="0">
                <a:solidFill>
                  <a:schemeClr val="tx1"/>
                </a:solidFill>
              </a:rPr>
            </a:br>
            <a:br>
              <a:rPr lang="en-US" dirty="0">
                <a:solidFill>
                  <a:schemeClr val="tx1"/>
                </a:solidFill>
              </a:rPr>
            </a:b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5</a:t>
            </a:r>
          </a:p>
        </p:txBody>
      </p:sp>
      <p:sp>
        <p:nvSpPr>
          <p:cNvPr id="4" name="Slide Number Placeholder 3"/>
          <p:cNvSpPr>
            <a:spLocks noGrp="1"/>
          </p:cNvSpPr>
          <p:nvPr>
            <p:ph type="sldNum" sz="quarter" idx="12"/>
          </p:nvPr>
        </p:nvSpPr>
        <p:spPr/>
        <p:txBody>
          <a:bodyPr/>
          <a:lstStyle/>
          <a:p>
            <a:fld id="{00000000-1234-1234-1234-123412341234}" type="slidenum">
              <a:rPr lang="en-US" smtClean="0"/>
              <a:pPr/>
              <a:t>10</a:t>
            </a:fld>
            <a:endParaRPr lang="en-US"/>
          </a:p>
        </p:txBody>
      </p:sp>
      <p:pic>
        <p:nvPicPr>
          <p:cNvPr id="5" name="Picture 4"/>
          <p:cNvPicPr>
            <a:picLocks noChangeAspect="1"/>
          </p:cNvPicPr>
          <p:nvPr/>
        </p:nvPicPr>
        <p:blipFill>
          <a:blip r:embed="rId2"/>
          <a:stretch>
            <a:fillRect/>
          </a:stretch>
        </p:blipFill>
        <p:spPr>
          <a:xfrm>
            <a:off x="137366" y="5698492"/>
            <a:ext cx="992271" cy="894333"/>
          </a:xfrm>
          <a:prstGeom prst="rect">
            <a:avLst/>
          </a:prstGeom>
        </p:spPr>
      </p:pic>
    </p:spTree>
    <p:extLst>
      <p:ext uri="{BB962C8B-B14F-4D97-AF65-F5344CB8AC3E}">
        <p14:creationId xmlns:p14="http://schemas.microsoft.com/office/powerpoint/2010/main" val="2942993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362" y="355250"/>
            <a:ext cx="11173791" cy="458567"/>
          </a:xfrm>
        </p:spPr>
        <p:txBody>
          <a:bodyPr/>
          <a:lstStyle/>
          <a:p>
            <a:pPr algn="ctr"/>
            <a:r>
              <a:rPr lang="en-US" sz="2400" b="1" i="1" dirty="0">
                <a:solidFill>
                  <a:schemeClr val="tx1"/>
                </a:solidFill>
              </a:rPr>
              <a:t>Technologies and why are they are used</a:t>
            </a:r>
          </a:p>
        </p:txBody>
      </p:sp>
      <p:sp>
        <p:nvSpPr>
          <p:cNvPr id="3" name="Subtitle 2"/>
          <p:cNvSpPr>
            <a:spLocks noGrp="1"/>
          </p:cNvSpPr>
          <p:nvPr>
            <p:ph type="subTitle" idx="1"/>
          </p:nvPr>
        </p:nvSpPr>
        <p:spPr>
          <a:xfrm>
            <a:off x="204421" y="1015933"/>
            <a:ext cx="11637060" cy="5778060"/>
          </a:xfrm>
        </p:spPr>
        <p:txBody>
          <a:bodyPr>
            <a:normAutofit/>
          </a:bodyPr>
          <a:lstStyle/>
          <a:p>
            <a:pPr marL="685783" indent="-457189" algn="l">
              <a:buFont typeface="Wingdings" panose="05000000000000000000" pitchFamily="2" charset="2"/>
              <a:buChar char="§"/>
            </a:pPr>
            <a:r>
              <a:rPr lang="en-US" sz="1600" dirty="0" err="1">
                <a:solidFill>
                  <a:schemeClr val="tx1"/>
                </a:solidFill>
                <a:latin typeface="Constantia" panose="02030602050306030303" pitchFamily="18" charset="0"/>
              </a:rPr>
              <a:t>Git</a:t>
            </a:r>
            <a:r>
              <a:rPr lang="en-US" sz="1600" dirty="0">
                <a:solidFill>
                  <a:schemeClr val="tx1"/>
                </a:solidFill>
                <a:latin typeface="Constantia" panose="02030602050306030303" pitchFamily="18" charset="0"/>
              </a:rPr>
              <a:t> </a:t>
            </a:r>
            <a:r>
              <a:rPr lang="en-US" sz="1600" dirty="0">
                <a:solidFill>
                  <a:schemeClr val="tx1"/>
                </a:solidFill>
                <a:latin typeface="Constantia" panose="02030602050306030303" pitchFamily="18" charset="0"/>
                <a:sym typeface="Wingdings" panose="05000000000000000000" pitchFamily="2" charset="2"/>
              </a:rPr>
              <a:t></a:t>
            </a:r>
            <a:r>
              <a:rPr lang="en-US" sz="1600" dirty="0">
                <a:solidFill>
                  <a:schemeClr val="tx1"/>
                </a:solidFill>
                <a:latin typeface="Constantia" panose="02030602050306030303" pitchFamily="18" charset="0"/>
              </a:rPr>
              <a:t>Version control system that allows developers to manage and track changes to their codebase over time </a:t>
            </a:r>
            <a:br>
              <a:rPr lang="en-US" sz="1600" dirty="0">
                <a:solidFill>
                  <a:schemeClr val="tx1"/>
                </a:solidFill>
                <a:latin typeface="Constantia" panose="02030602050306030303" pitchFamily="18" charset="0"/>
              </a:rPr>
            </a:br>
            <a:r>
              <a:rPr lang="en-US" sz="1600" dirty="0">
                <a:solidFill>
                  <a:schemeClr val="tx1"/>
                </a:solidFill>
                <a:latin typeface="Constantia" panose="02030602050306030303" pitchFamily="18" charset="0"/>
              </a:rPr>
              <a:t>		Collaboration,</a:t>
            </a:r>
            <a:br>
              <a:rPr lang="en-US" sz="1600" dirty="0">
                <a:solidFill>
                  <a:schemeClr val="tx1"/>
                </a:solidFill>
                <a:latin typeface="Constantia" panose="02030602050306030303" pitchFamily="18" charset="0"/>
              </a:rPr>
            </a:br>
            <a:r>
              <a:rPr lang="en-US" sz="1600" dirty="0">
                <a:solidFill>
                  <a:schemeClr val="tx1"/>
                </a:solidFill>
                <a:latin typeface="Constantia" panose="02030602050306030303" pitchFamily="18" charset="0"/>
              </a:rPr>
              <a:t>		Version control, </a:t>
            </a:r>
            <a:br>
              <a:rPr lang="en-US" sz="1600" dirty="0">
                <a:solidFill>
                  <a:schemeClr val="tx1"/>
                </a:solidFill>
                <a:latin typeface="Constantia" panose="02030602050306030303" pitchFamily="18" charset="0"/>
              </a:rPr>
            </a:br>
            <a:r>
              <a:rPr lang="en-US" sz="1600" dirty="0">
                <a:solidFill>
                  <a:schemeClr val="tx1"/>
                </a:solidFill>
                <a:latin typeface="Constantia" panose="02030602050306030303" pitchFamily="18" charset="0"/>
              </a:rPr>
              <a:t>		Branching and merging,</a:t>
            </a:r>
            <a:br>
              <a:rPr lang="en-US" sz="1600" dirty="0">
                <a:solidFill>
                  <a:schemeClr val="tx1"/>
                </a:solidFill>
                <a:latin typeface="Constantia" panose="02030602050306030303" pitchFamily="18" charset="0"/>
              </a:rPr>
            </a:br>
            <a:r>
              <a:rPr lang="en-US" sz="1600" dirty="0">
                <a:solidFill>
                  <a:schemeClr val="tx1"/>
                </a:solidFill>
                <a:latin typeface="Constantia" panose="02030602050306030303" pitchFamily="18" charset="0"/>
              </a:rPr>
              <a:t>		Backup and recovery.</a:t>
            </a:r>
            <a:endParaRPr lang="en-US" sz="1600" dirty="0">
              <a:solidFill>
                <a:schemeClr val="tx1"/>
              </a:solidFill>
              <a:latin typeface="Constantia" panose="02030602050306030303" pitchFamily="18" charset="0"/>
              <a:sym typeface="Wingdings" panose="05000000000000000000" pitchFamily="2" charset="2"/>
            </a:endParaRPr>
          </a:p>
          <a:p>
            <a:pPr marL="685783" indent="-457189" algn="l">
              <a:buFont typeface="Wingdings" panose="05000000000000000000" pitchFamily="2" charset="2"/>
              <a:buChar char="§"/>
            </a:pPr>
            <a:r>
              <a:rPr lang="en-US" sz="1600" dirty="0">
                <a:solidFill>
                  <a:schemeClr val="tx1"/>
                </a:solidFill>
                <a:latin typeface="Constantia" panose="02030602050306030303" pitchFamily="18" charset="0"/>
                <a:sym typeface="Wingdings" panose="05000000000000000000" pitchFamily="2" charset="2"/>
              </a:rPr>
              <a:t>Java </a:t>
            </a:r>
            <a:r>
              <a:rPr lang="en-US" sz="1600" dirty="0">
                <a:solidFill>
                  <a:schemeClr val="tx1"/>
                </a:solidFill>
                <a:latin typeface="Constantia" panose="02030602050306030303" pitchFamily="18" charset="0"/>
              </a:rPr>
              <a:t> Provides a wide range of tools and features for full stack development </a:t>
            </a:r>
            <a:br>
              <a:rPr lang="en-US" sz="1600" dirty="0">
                <a:solidFill>
                  <a:schemeClr val="tx1"/>
                </a:solidFill>
                <a:latin typeface="Constantia" panose="02030602050306030303" pitchFamily="18" charset="0"/>
              </a:rPr>
            </a:br>
            <a:r>
              <a:rPr lang="en-US" sz="1600" dirty="0">
                <a:solidFill>
                  <a:schemeClr val="tx1"/>
                </a:solidFill>
                <a:latin typeface="Constantia" panose="02030602050306030303" pitchFamily="18" charset="0"/>
              </a:rPr>
              <a:t>		Scalability, </a:t>
            </a:r>
            <a:br>
              <a:rPr lang="en-US" sz="1600" dirty="0">
                <a:solidFill>
                  <a:schemeClr val="tx1"/>
                </a:solidFill>
                <a:latin typeface="Constantia" panose="02030602050306030303" pitchFamily="18" charset="0"/>
              </a:rPr>
            </a:br>
            <a:r>
              <a:rPr lang="en-US" sz="1600" dirty="0">
                <a:solidFill>
                  <a:schemeClr val="tx1"/>
                </a:solidFill>
                <a:latin typeface="Constantia" panose="02030602050306030303" pitchFamily="18" charset="0"/>
              </a:rPr>
              <a:t>		Robustness and reliability,</a:t>
            </a:r>
            <a:br>
              <a:rPr lang="en-US" sz="1600" dirty="0">
                <a:solidFill>
                  <a:schemeClr val="tx1"/>
                </a:solidFill>
                <a:latin typeface="Constantia" panose="02030602050306030303" pitchFamily="18" charset="0"/>
              </a:rPr>
            </a:br>
            <a:r>
              <a:rPr lang="en-US" sz="1600" dirty="0">
                <a:solidFill>
                  <a:schemeClr val="tx1"/>
                </a:solidFill>
                <a:latin typeface="Constantia" panose="02030602050306030303" pitchFamily="18" charset="0"/>
              </a:rPr>
              <a:t>		Rich libraries and frameworks.</a:t>
            </a:r>
            <a:endParaRPr lang="en-US" sz="1600" dirty="0">
              <a:solidFill>
                <a:schemeClr val="tx1"/>
              </a:solidFill>
              <a:latin typeface="Constantia" panose="02030602050306030303" pitchFamily="18" charset="0"/>
              <a:sym typeface="Wingdings" panose="05000000000000000000" pitchFamily="2" charset="2"/>
            </a:endParaRPr>
          </a:p>
          <a:p>
            <a:pPr marL="685783" indent="-457189" algn="l">
              <a:buFont typeface="Wingdings" panose="05000000000000000000" pitchFamily="2" charset="2"/>
              <a:buChar char="§"/>
            </a:pPr>
            <a:r>
              <a:rPr lang="en-US" sz="1600" dirty="0">
                <a:solidFill>
                  <a:schemeClr val="tx1"/>
                </a:solidFill>
                <a:latin typeface="Constantia" panose="02030602050306030303" pitchFamily="18" charset="0"/>
                <a:sym typeface="Wingdings" panose="05000000000000000000" pitchFamily="2" charset="2"/>
              </a:rPr>
              <a:t>Spring Boot </a:t>
            </a:r>
            <a:r>
              <a:rPr lang="en-US" sz="1600" dirty="0">
                <a:solidFill>
                  <a:schemeClr val="tx1"/>
                </a:solidFill>
                <a:latin typeface="Constantia" panose="02030602050306030303" pitchFamily="18" charset="0"/>
              </a:rPr>
              <a:t>Creates a backend API that can handle requests and provide responses to frontend applications.	</a:t>
            </a:r>
            <a:br>
              <a:rPr lang="en-US" sz="1600" dirty="0">
                <a:solidFill>
                  <a:schemeClr val="tx1"/>
                </a:solidFill>
                <a:latin typeface="Constantia" panose="02030602050306030303" pitchFamily="18" charset="0"/>
              </a:rPr>
            </a:br>
            <a:r>
              <a:rPr lang="en-US" sz="1600" dirty="0">
                <a:solidFill>
                  <a:schemeClr val="tx1"/>
                </a:solidFill>
                <a:latin typeface="Constantia" panose="02030602050306030303" pitchFamily="18" charset="0"/>
              </a:rPr>
              <a:t>		Dependency Injection, </a:t>
            </a:r>
            <a:br>
              <a:rPr lang="en-US" sz="1600" dirty="0">
                <a:solidFill>
                  <a:schemeClr val="tx1"/>
                </a:solidFill>
                <a:latin typeface="Constantia" panose="02030602050306030303" pitchFamily="18" charset="0"/>
              </a:rPr>
            </a:br>
            <a:r>
              <a:rPr lang="en-US" sz="1600" dirty="0">
                <a:solidFill>
                  <a:schemeClr val="tx1"/>
                </a:solidFill>
                <a:latin typeface="Constantia" panose="02030602050306030303" pitchFamily="18" charset="0"/>
              </a:rPr>
              <a:t>		Simplified development, </a:t>
            </a:r>
            <a:br>
              <a:rPr lang="en-US" sz="1600" dirty="0">
                <a:solidFill>
                  <a:schemeClr val="tx1"/>
                </a:solidFill>
                <a:latin typeface="Constantia" panose="02030602050306030303" pitchFamily="18" charset="0"/>
              </a:rPr>
            </a:br>
            <a:r>
              <a:rPr lang="en-US" sz="1600" dirty="0">
                <a:solidFill>
                  <a:schemeClr val="tx1"/>
                </a:solidFill>
                <a:latin typeface="Constantia" panose="02030602050306030303" pitchFamily="18" charset="0"/>
              </a:rPr>
              <a:t>		Integration,</a:t>
            </a:r>
            <a:br>
              <a:rPr lang="en-US" sz="1600" dirty="0">
                <a:solidFill>
                  <a:schemeClr val="tx1"/>
                </a:solidFill>
                <a:latin typeface="Constantia" panose="02030602050306030303" pitchFamily="18" charset="0"/>
              </a:rPr>
            </a:br>
            <a:r>
              <a:rPr lang="en-US" sz="1600" dirty="0">
                <a:solidFill>
                  <a:schemeClr val="tx1"/>
                </a:solidFill>
                <a:latin typeface="Constantia" panose="02030602050306030303" pitchFamily="18" charset="0"/>
              </a:rPr>
              <a:t>		Modularity</a:t>
            </a:r>
            <a:r>
              <a:rPr lang="en-US" sz="1600" dirty="0">
                <a:solidFill>
                  <a:schemeClr val="tx2"/>
                </a:solidFill>
                <a:latin typeface="Constantia" panose="02030602050306030303" pitchFamily="18" charset="0"/>
              </a:rPr>
              <a:t>.</a:t>
            </a:r>
            <a:endParaRPr lang="en-US" sz="1600" dirty="0">
              <a:solidFill>
                <a:schemeClr val="tx2"/>
              </a:solidFill>
              <a:latin typeface="Constantia" panose="02030602050306030303" pitchFamily="18" charset="0"/>
              <a:sym typeface="Wingdings" panose="05000000000000000000" pitchFamily="2" charset="2"/>
            </a:endParaRPr>
          </a:p>
          <a:p>
            <a:pPr marL="685783" indent="-457189">
              <a:buFont typeface="Wingdings" panose="05000000000000000000" pitchFamily="2" charset="2"/>
              <a:buChar char="§"/>
            </a:pPr>
            <a:endParaRPr lang="en-US" sz="2800" dirty="0"/>
          </a:p>
        </p:txBody>
      </p:sp>
      <p:sp>
        <p:nvSpPr>
          <p:cNvPr id="4" name="Slide Number Placeholder 3"/>
          <p:cNvSpPr>
            <a:spLocks noGrp="1"/>
          </p:cNvSpPr>
          <p:nvPr>
            <p:ph type="sldNum" sz="quarter" idx="12"/>
          </p:nvPr>
        </p:nvSpPr>
        <p:spPr/>
        <p:txBody>
          <a:bodyPr/>
          <a:lstStyle/>
          <a:p>
            <a:fld id="{00000000-1234-1234-1234-123412341234}" type="slidenum">
              <a:rPr lang="en-US" smtClean="0"/>
              <a:pPr/>
              <a:t>11</a:t>
            </a:fld>
            <a:endParaRPr lang="en-US"/>
          </a:p>
        </p:txBody>
      </p:sp>
      <p:pic>
        <p:nvPicPr>
          <p:cNvPr id="5" name="Picture 4"/>
          <p:cNvPicPr>
            <a:picLocks noChangeAspect="1"/>
          </p:cNvPicPr>
          <p:nvPr/>
        </p:nvPicPr>
        <p:blipFill>
          <a:blip r:embed="rId2"/>
          <a:stretch>
            <a:fillRect/>
          </a:stretch>
        </p:blipFill>
        <p:spPr>
          <a:xfrm>
            <a:off x="350521" y="5700273"/>
            <a:ext cx="1161995" cy="1047305"/>
          </a:xfrm>
          <a:prstGeom prst="rect">
            <a:avLst/>
          </a:prstGeom>
        </p:spPr>
      </p:pic>
    </p:spTree>
    <p:extLst>
      <p:ext uri="{BB962C8B-B14F-4D97-AF65-F5344CB8AC3E}">
        <p14:creationId xmlns:p14="http://schemas.microsoft.com/office/powerpoint/2010/main" val="1099577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39901" y="641310"/>
            <a:ext cx="10820171" cy="4989225"/>
          </a:xfrm>
        </p:spPr>
        <p:txBody>
          <a:bodyPr>
            <a:normAutofit/>
          </a:bodyPr>
          <a:lstStyle/>
          <a:p>
            <a:pPr marL="685783" indent="-457189" algn="l">
              <a:buFont typeface="Wingdings" panose="05000000000000000000" pitchFamily="2" charset="2"/>
              <a:buChar char="§"/>
            </a:pPr>
            <a:r>
              <a:rPr lang="en-US" dirty="0">
                <a:solidFill>
                  <a:schemeClr val="tx1"/>
                </a:solidFill>
                <a:sym typeface="Wingdings" panose="05000000000000000000" pitchFamily="2" charset="2"/>
              </a:rPr>
              <a:t>MySQL </a:t>
            </a:r>
            <a:r>
              <a:rPr lang="en-US" dirty="0">
                <a:solidFill>
                  <a:schemeClr val="tx1"/>
                </a:solidFill>
              </a:rPr>
              <a:t>Open-source relational database management system</a:t>
            </a:r>
            <a:br>
              <a:rPr lang="en-US" dirty="0">
                <a:solidFill>
                  <a:schemeClr val="tx1"/>
                </a:solidFill>
              </a:rPr>
            </a:br>
            <a:r>
              <a:rPr lang="en-US" dirty="0">
                <a:solidFill>
                  <a:schemeClr val="tx1"/>
                </a:solidFill>
              </a:rPr>
              <a:t>		  Scalability,</a:t>
            </a:r>
            <a:br>
              <a:rPr lang="en-US" dirty="0">
                <a:solidFill>
                  <a:schemeClr val="tx1"/>
                </a:solidFill>
              </a:rPr>
            </a:br>
            <a:r>
              <a:rPr lang="en-US" dirty="0">
                <a:solidFill>
                  <a:schemeClr val="tx1"/>
                </a:solidFill>
              </a:rPr>
              <a:t>		  Performance,</a:t>
            </a:r>
            <a:br>
              <a:rPr lang="en-US" dirty="0">
                <a:solidFill>
                  <a:schemeClr val="tx1"/>
                </a:solidFill>
              </a:rPr>
            </a:br>
            <a:r>
              <a:rPr lang="en-US" dirty="0">
                <a:solidFill>
                  <a:schemeClr val="tx1"/>
                </a:solidFill>
              </a:rPr>
              <a:t>		  Compatibility,</a:t>
            </a:r>
            <a:br>
              <a:rPr lang="en-US" dirty="0">
                <a:solidFill>
                  <a:schemeClr val="tx1"/>
                </a:solidFill>
              </a:rPr>
            </a:br>
            <a:r>
              <a:rPr lang="en-US" dirty="0">
                <a:solidFill>
                  <a:schemeClr val="tx1"/>
                </a:solidFill>
              </a:rPr>
              <a:t>		  Open-source.</a:t>
            </a:r>
            <a:endParaRPr lang="en-US" dirty="0">
              <a:solidFill>
                <a:schemeClr val="tx1"/>
              </a:solidFill>
              <a:sym typeface="Wingdings" panose="05000000000000000000" pitchFamily="2" charset="2"/>
            </a:endParaRPr>
          </a:p>
          <a:p>
            <a:pPr marL="685783" indent="-457189" algn="l">
              <a:buFont typeface="Wingdings" panose="05000000000000000000" pitchFamily="2" charset="2"/>
              <a:buChar char="§"/>
            </a:pPr>
            <a:r>
              <a:rPr lang="en-US" dirty="0">
                <a:solidFill>
                  <a:schemeClr val="tx1"/>
                </a:solidFill>
                <a:sym typeface="Wingdings" panose="05000000000000000000" pitchFamily="2" charset="2"/>
              </a:rPr>
              <a:t>Postman</a:t>
            </a:r>
            <a:r>
              <a:rPr lang="en-US" dirty="0">
                <a:solidFill>
                  <a:schemeClr val="tx1"/>
                </a:solidFill>
              </a:rPr>
              <a:t> POSTMAN is an API client used to develop, test, share and document APIs</a:t>
            </a:r>
            <a:br>
              <a:rPr lang="en-US" dirty="0">
                <a:solidFill>
                  <a:schemeClr val="tx1"/>
                </a:solidFill>
              </a:rPr>
            </a:br>
            <a:r>
              <a:rPr lang="en-US" dirty="0">
                <a:solidFill>
                  <a:schemeClr val="tx1"/>
                </a:solidFill>
              </a:rPr>
              <a:t>		 Test API endpoints,</a:t>
            </a:r>
            <a:br>
              <a:rPr lang="en-US" dirty="0">
                <a:solidFill>
                  <a:schemeClr val="tx1"/>
                </a:solidFill>
              </a:rPr>
            </a:br>
            <a:r>
              <a:rPr lang="en-US" dirty="0">
                <a:solidFill>
                  <a:schemeClr val="tx1"/>
                </a:solidFill>
              </a:rPr>
              <a:t>		 Automation,</a:t>
            </a:r>
            <a:br>
              <a:rPr lang="en-US" dirty="0">
                <a:solidFill>
                  <a:schemeClr val="tx1"/>
                </a:solidFill>
              </a:rPr>
            </a:br>
            <a:r>
              <a:rPr lang="en-US" dirty="0">
                <a:solidFill>
                  <a:schemeClr val="tx1"/>
                </a:solidFill>
              </a:rPr>
              <a:t>		 Debugging</a:t>
            </a:r>
            <a:endParaRPr lang="en-US" dirty="0">
              <a:solidFill>
                <a:schemeClr val="tx1"/>
              </a:solidFill>
              <a:sym typeface="Wingdings" panose="05000000000000000000" pitchFamily="2" charset="2"/>
            </a:endParaRPr>
          </a:p>
          <a:p>
            <a:pPr marL="685783" indent="-457189" algn="l">
              <a:buFont typeface="Wingdings" panose="05000000000000000000" pitchFamily="2" charset="2"/>
              <a:buChar char="§"/>
            </a:pPr>
            <a:r>
              <a:rPr lang="en-US" dirty="0">
                <a:solidFill>
                  <a:schemeClr val="tx1"/>
                </a:solidFill>
                <a:sym typeface="Wingdings" panose="05000000000000000000" pitchFamily="2" charset="2"/>
              </a:rPr>
              <a:t>TypeScript and Angular It </a:t>
            </a:r>
            <a:r>
              <a:rPr lang="en-US" dirty="0">
                <a:solidFill>
                  <a:schemeClr val="tx1"/>
                </a:solidFill>
              </a:rPr>
              <a:t>is a superset of JavaScript that adds optional static typing and other features to the language. Angular is open-source front-end framework.</a:t>
            </a:r>
            <a:br>
              <a:rPr lang="en-US" dirty="0">
                <a:solidFill>
                  <a:schemeClr val="tx1"/>
                </a:solidFill>
              </a:rPr>
            </a:br>
            <a:r>
              <a:rPr lang="en-US" dirty="0">
                <a:solidFill>
                  <a:schemeClr val="tx1"/>
                </a:solidFill>
              </a:rPr>
              <a:t>		 Type safety, Tooling and Compatibility.</a:t>
            </a:r>
            <a:br>
              <a:rPr lang="en-US" dirty="0">
                <a:solidFill>
                  <a:schemeClr val="tx1"/>
                </a:solidFill>
              </a:rPr>
            </a:br>
            <a:r>
              <a:rPr lang="en-US" dirty="0">
                <a:solidFill>
                  <a:schemeClr val="tx1"/>
                </a:solidFill>
              </a:rPr>
              <a:t>		 Modular architecture , Two-way data binding and Cross-platform development.</a:t>
            </a:r>
            <a:br>
              <a:rPr lang="en-US" dirty="0">
                <a:solidFill>
                  <a:schemeClr val="tx1"/>
                </a:solidFill>
              </a:rPr>
            </a:br>
            <a:r>
              <a:rPr lang="en-US" dirty="0"/>
              <a:t>		</a:t>
            </a:r>
            <a:endParaRPr lang="en-US" dirty="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00000000-1234-1234-1234-123412341234}" type="slidenum">
              <a:rPr lang="en-US" smtClean="0"/>
              <a:pPr/>
              <a:t>12</a:t>
            </a:fld>
            <a:endParaRPr lang="en-US"/>
          </a:p>
        </p:txBody>
      </p:sp>
      <p:pic>
        <p:nvPicPr>
          <p:cNvPr id="5" name="Picture 4"/>
          <p:cNvPicPr>
            <a:picLocks noChangeAspect="1"/>
          </p:cNvPicPr>
          <p:nvPr/>
        </p:nvPicPr>
        <p:blipFill>
          <a:blip r:embed="rId2"/>
          <a:stretch>
            <a:fillRect/>
          </a:stretch>
        </p:blipFill>
        <p:spPr>
          <a:xfrm>
            <a:off x="10922155" y="110677"/>
            <a:ext cx="1161995" cy="1047305"/>
          </a:xfrm>
          <a:prstGeom prst="rect">
            <a:avLst/>
          </a:prstGeom>
        </p:spPr>
      </p:pic>
    </p:spTree>
    <p:extLst>
      <p:ext uri="{BB962C8B-B14F-4D97-AF65-F5344CB8AC3E}">
        <p14:creationId xmlns:p14="http://schemas.microsoft.com/office/powerpoint/2010/main" val="3227090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9"/>
          <p:cNvSpPr txBox="1">
            <a:spLocks noGrp="1"/>
          </p:cNvSpPr>
          <p:nvPr>
            <p:ph type="sldNum" idx="12"/>
          </p:nvPr>
        </p:nvSpPr>
        <p:spPr>
          <a:prstGeom prst="rect">
            <a:avLst/>
          </a:prstGeom>
          <a:noFill/>
          <a:ln>
            <a:noFill/>
          </a:ln>
        </p:spPr>
        <p:txBody>
          <a:bodyPr spcFirstLastPara="1" wrap="square" lIns="0" tIns="0" rIns="0" bIns="0" anchor="ctr" anchorCtr="0">
            <a:noAutofit/>
          </a:bodyPr>
          <a:lstStyle/>
          <a:p>
            <a:fld id="{00000000-1234-1234-1234-123412341234}" type="slidenum">
              <a:rPr lang="en-US">
                <a:solidFill>
                  <a:schemeClr val="tx1"/>
                </a:solidFill>
              </a:rPr>
              <a:pPr/>
              <a:t>13</a:t>
            </a:fld>
            <a:endParaRPr>
              <a:solidFill>
                <a:schemeClr val="tx1"/>
              </a:solidFill>
            </a:endParaRPr>
          </a:p>
        </p:txBody>
      </p:sp>
      <p:sp>
        <p:nvSpPr>
          <p:cNvPr id="265" name="Google Shape;265;p9"/>
          <p:cNvSpPr/>
          <p:nvPr/>
        </p:nvSpPr>
        <p:spPr>
          <a:xfrm>
            <a:off x="8863591" y="3586652"/>
            <a:ext cx="350124" cy="324363"/>
          </a:xfrm>
          <a:custGeom>
            <a:avLst/>
            <a:gdLst/>
            <a:ahLst/>
            <a:cxnLst/>
            <a:rect l="l" t="t" r="r" b="b"/>
            <a:pathLst>
              <a:path w="3520" h="3261" extrusionOk="0">
                <a:moveTo>
                  <a:pt x="2750" y="0"/>
                </a:moveTo>
                <a:lnTo>
                  <a:pt x="3520" y="1889"/>
                </a:lnTo>
                <a:lnTo>
                  <a:pt x="2660" y="1663"/>
                </a:lnTo>
                <a:lnTo>
                  <a:pt x="2653" y="1675"/>
                </a:lnTo>
                <a:lnTo>
                  <a:pt x="2640" y="1727"/>
                </a:lnTo>
                <a:lnTo>
                  <a:pt x="2608" y="1811"/>
                </a:lnTo>
                <a:lnTo>
                  <a:pt x="2569" y="1915"/>
                </a:lnTo>
                <a:lnTo>
                  <a:pt x="2511" y="2038"/>
                </a:lnTo>
                <a:lnTo>
                  <a:pt x="2433" y="2180"/>
                </a:lnTo>
                <a:lnTo>
                  <a:pt x="2343" y="2335"/>
                </a:lnTo>
                <a:lnTo>
                  <a:pt x="2226" y="2491"/>
                </a:lnTo>
                <a:lnTo>
                  <a:pt x="2090" y="2659"/>
                </a:lnTo>
                <a:lnTo>
                  <a:pt x="1929" y="2821"/>
                </a:lnTo>
                <a:lnTo>
                  <a:pt x="1831" y="2905"/>
                </a:lnTo>
                <a:lnTo>
                  <a:pt x="1728" y="2983"/>
                </a:lnTo>
                <a:lnTo>
                  <a:pt x="1618" y="3054"/>
                </a:lnTo>
                <a:lnTo>
                  <a:pt x="1501" y="3118"/>
                </a:lnTo>
                <a:lnTo>
                  <a:pt x="1379" y="3170"/>
                </a:lnTo>
                <a:lnTo>
                  <a:pt x="1256" y="3215"/>
                </a:lnTo>
                <a:lnTo>
                  <a:pt x="1133" y="3248"/>
                </a:lnTo>
                <a:lnTo>
                  <a:pt x="1010" y="3261"/>
                </a:lnTo>
                <a:lnTo>
                  <a:pt x="887" y="3261"/>
                </a:lnTo>
                <a:lnTo>
                  <a:pt x="770" y="3241"/>
                </a:lnTo>
                <a:lnTo>
                  <a:pt x="654" y="3209"/>
                </a:lnTo>
                <a:lnTo>
                  <a:pt x="544" y="3157"/>
                </a:lnTo>
                <a:lnTo>
                  <a:pt x="440" y="3080"/>
                </a:lnTo>
                <a:lnTo>
                  <a:pt x="343" y="2983"/>
                </a:lnTo>
                <a:lnTo>
                  <a:pt x="253" y="2860"/>
                </a:lnTo>
                <a:lnTo>
                  <a:pt x="175" y="2717"/>
                </a:lnTo>
                <a:lnTo>
                  <a:pt x="110" y="2543"/>
                </a:lnTo>
                <a:lnTo>
                  <a:pt x="58" y="2342"/>
                </a:lnTo>
                <a:lnTo>
                  <a:pt x="20" y="2115"/>
                </a:lnTo>
                <a:lnTo>
                  <a:pt x="0" y="1857"/>
                </a:lnTo>
                <a:lnTo>
                  <a:pt x="7" y="1863"/>
                </a:lnTo>
                <a:lnTo>
                  <a:pt x="20" y="1895"/>
                </a:lnTo>
                <a:lnTo>
                  <a:pt x="46" y="1934"/>
                </a:lnTo>
                <a:lnTo>
                  <a:pt x="84" y="1993"/>
                </a:lnTo>
                <a:lnTo>
                  <a:pt x="130" y="2051"/>
                </a:lnTo>
                <a:lnTo>
                  <a:pt x="181" y="2122"/>
                </a:lnTo>
                <a:lnTo>
                  <a:pt x="246" y="2193"/>
                </a:lnTo>
                <a:lnTo>
                  <a:pt x="311" y="2258"/>
                </a:lnTo>
                <a:lnTo>
                  <a:pt x="388" y="2323"/>
                </a:lnTo>
                <a:lnTo>
                  <a:pt x="473" y="2381"/>
                </a:lnTo>
                <a:lnTo>
                  <a:pt x="563" y="2433"/>
                </a:lnTo>
                <a:lnTo>
                  <a:pt x="660" y="2465"/>
                </a:lnTo>
                <a:lnTo>
                  <a:pt x="757" y="2484"/>
                </a:lnTo>
                <a:lnTo>
                  <a:pt x="867" y="2484"/>
                </a:lnTo>
                <a:lnTo>
                  <a:pt x="977" y="2465"/>
                </a:lnTo>
                <a:lnTo>
                  <a:pt x="1087" y="2413"/>
                </a:lnTo>
                <a:lnTo>
                  <a:pt x="1204" y="2335"/>
                </a:lnTo>
                <a:lnTo>
                  <a:pt x="1327" y="2232"/>
                </a:lnTo>
                <a:lnTo>
                  <a:pt x="1450" y="2083"/>
                </a:lnTo>
                <a:lnTo>
                  <a:pt x="1573" y="1908"/>
                </a:lnTo>
                <a:lnTo>
                  <a:pt x="1696" y="1682"/>
                </a:lnTo>
                <a:lnTo>
                  <a:pt x="1819" y="1417"/>
                </a:lnTo>
                <a:lnTo>
                  <a:pt x="1042" y="1203"/>
                </a:lnTo>
                <a:lnTo>
                  <a:pt x="2750" y="0"/>
                </a:lnTo>
                <a:close/>
              </a:path>
            </a:pathLst>
          </a:custGeom>
          <a:solidFill>
            <a:srgbClr val="D8D8D8"/>
          </a:solidFill>
          <a:ln>
            <a:noFill/>
          </a:ln>
        </p:spPr>
        <p:txBody>
          <a:bodyPr spcFirstLastPara="1" wrap="square" lIns="91425" tIns="45700" rIns="91425" bIns="45700" anchor="t" anchorCtr="0">
            <a:noAutofit/>
          </a:bodyPr>
          <a:lstStyle/>
          <a:p>
            <a:pPr>
              <a:buSzPts val="1800"/>
            </a:pPr>
            <a:endParaRPr sz="1800">
              <a:solidFill>
                <a:schemeClr val="tx1"/>
              </a:solidFill>
              <a:latin typeface="Poppins"/>
              <a:ea typeface="Poppins"/>
              <a:cs typeface="Poppins"/>
              <a:sym typeface="Poppins"/>
            </a:endParaRPr>
          </a:p>
        </p:txBody>
      </p:sp>
      <p:grpSp>
        <p:nvGrpSpPr>
          <p:cNvPr id="266" name="Google Shape;266;p9"/>
          <p:cNvGrpSpPr/>
          <p:nvPr/>
        </p:nvGrpSpPr>
        <p:grpSpPr>
          <a:xfrm>
            <a:off x="3544535" y="1078591"/>
            <a:ext cx="5669180" cy="5239568"/>
            <a:chOff x="1559708" y="795543"/>
            <a:chExt cx="7842514" cy="7215829"/>
          </a:xfrm>
        </p:grpSpPr>
        <p:grpSp>
          <p:nvGrpSpPr>
            <p:cNvPr id="267" name="Google Shape;267;p9"/>
            <p:cNvGrpSpPr/>
            <p:nvPr/>
          </p:nvGrpSpPr>
          <p:grpSpPr>
            <a:xfrm>
              <a:off x="1559708" y="6028282"/>
              <a:ext cx="2130431" cy="1983090"/>
              <a:chOff x="5891741" y="1696263"/>
              <a:chExt cx="3024410" cy="2815242"/>
            </a:xfrm>
          </p:grpSpPr>
          <p:sp>
            <p:nvSpPr>
              <p:cNvPr id="268" name="Google Shape;268;p9"/>
              <p:cNvSpPr/>
              <p:nvPr/>
            </p:nvSpPr>
            <p:spPr>
              <a:xfrm rot="2619062">
                <a:off x="5690577" y="3642041"/>
                <a:ext cx="1987298" cy="213029"/>
              </a:xfrm>
              <a:prstGeom prst="ellipse">
                <a:avLst/>
              </a:prstGeom>
              <a:gradFill>
                <a:gsLst>
                  <a:gs pos="0">
                    <a:srgbClr val="474747">
                      <a:alpha val="40000"/>
                    </a:srgbClr>
                  </a:gs>
                  <a:gs pos="100000">
                    <a:srgbClr val="FFFFFF">
                      <a:alpha val="0"/>
                    </a:srgbClr>
                  </a:gs>
                </a:gsLst>
                <a:path path="circle">
                  <a:fillToRect l="50000" t="50000" r="50000" b="50000"/>
                </a:path>
                <a:tileRect/>
              </a:gradFill>
              <a:ln>
                <a:noFill/>
              </a:ln>
            </p:spPr>
            <p:txBody>
              <a:bodyPr spcFirstLastPara="1" wrap="square" lIns="91425" tIns="45700" rIns="91425" bIns="45700" anchor="ctr" anchorCtr="0">
                <a:noAutofit/>
              </a:bodyPr>
              <a:lstStyle/>
              <a:p>
                <a:pPr algn="ctr">
                  <a:buClr>
                    <a:schemeClr val="dk1"/>
                  </a:buClr>
                  <a:buSzPts val="1800"/>
                </a:pPr>
                <a:endParaRPr sz="1800">
                  <a:solidFill>
                    <a:schemeClr val="tx1"/>
                  </a:solidFill>
                  <a:latin typeface="Calibri"/>
                  <a:ea typeface="Calibri"/>
                  <a:cs typeface="Calibri"/>
                  <a:sym typeface="Calibri"/>
                </a:endParaRPr>
              </a:p>
            </p:txBody>
          </p:sp>
          <p:grpSp>
            <p:nvGrpSpPr>
              <p:cNvPr id="269" name="Google Shape;269;p9"/>
              <p:cNvGrpSpPr/>
              <p:nvPr/>
            </p:nvGrpSpPr>
            <p:grpSpPr>
              <a:xfrm>
                <a:off x="6094412" y="1696263"/>
                <a:ext cx="2821739" cy="2798040"/>
                <a:chOff x="6094412" y="1696263"/>
                <a:chExt cx="2821739" cy="2798040"/>
              </a:xfrm>
            </p:grpSpPr>
            <p:sp>
              <p:nvSpPr>
                <p:cNvPr id="270" name="Google Shape;270;p9"/>
                <p:cNvSpPr/>
                <p:nvPr/>
              </p:nvSpPr>
              <p:spPr>
                <a:xfrm>
                  <a:off x="7406536" y="3016287"/>
                  <a:ext cx="1509615" cy="1478016"/>
                </a:xfrm>
                <a:prstGeom prst="rect">
                  <a:avLst/>
                </a:prstGeom>
                <a:solidFill>
                  <a:srgbClr val="BBBBBB"/>
                </a:solidFill>
                <a:ln w="9525" cap="flat" cmpd="sng">
                  <a:solidFill>
                    <a:srgbClr val="6464FF"/>
                  </a:solidFill>
                  <a:prstDash val="solid"/>
                  <a:miter lim="800000"/>
                  <a:headEnd type="none" w="sm" len="sm"/>
                  <a:tailEnd type="none" w="sm" len="sm"/>
                </a:ln>
              </p:spPr>
              <p:txBody>
                <a:bodyPr spcFirstLastPara="1" wrap="square" lIns="91425" tIns="45700" rIns="91425" bIns="45700" anchor="t" anchorCtr="0">
                  <a:noAutofit/>
                </a:bodyPr>
                <a:lstStyle/>
                <a:p>
                  <a:pPr>
                    <a:buSzPts val="1800"/>
                  </a:pPr>
                  <a:endParaRPr sz="1800">
                    <a:solidFill>
                      <a:schemeClr val="tx1"/>
                    </a:solidFill>
                    <a:latin typeface="Poppins"/>
                    <a:ea typeface="Poppins"/>
                    <a:cs typeface="Poppins"/>
                    <a:sym typeface="Poppins"/>
                  </a:endParaRPr>
                </a:p>
              </p:txBody>
            </p:sp>
            <p:sp>
              <p:nvSpPr>
                <p:cNvPr id="271" name="Google Shape;271;p9"/>
                <p:cNvSpPr/>
                <p:nvPr/>
              </p:nvSpPr>
              <p:spPr>
                <a:xfrm>
                  <a:off x="6094412" y="1696263"/>
                  <a:ext cx="2821739" cy="1320024"/>
                </a:xfrm>
                <a:custGeom>
                  <a:avLst/>
                  <a:gdLst/>
                  <a:ahLst/>
                  <a:cxnLst/>
                  <a:rect l="l" t="t" r="r" b="b"/>
                  <a:pathLst>
                    <a:path w="3572" h="1671" extrusionOk="0">
                      <a:moveTo>
                        <a:pt x="0" y="0"/>
                      </a:moveTo>
                      <a:lnTo>
                        <a:pt x="1911" y="0"/>
                      </a:lnTo>
                      <a:lnTo>
                        <a:pt x="3572" y="1671"/>
                      </a:lnTo>
                      <a:lnTo>
                        <a:pt x="1661" y="1671"/>
                      </a:lnTo>
                      <a:lnTo>
                        <a:pt x="0" y="0"/>
                      </a:lnTo>
                      <a:close/>
                    </a:path>
                  </a:pathLst>
                </a:custGeom>
                <a:solidFill>
                  <a:srgbClr val="DCB4FA"/>
                </a:solidFill>
                <a:ln>
                  <a:noFill/>
                </a:ln>
              </p:spPr>
              <p:txBody>
                <a:bodyPr spcFirstLastPara="1" wrap="square" lIns="91425" tIns="45700" rIns="91425" bIns="45700" anchor="t" anchorCtr="0">
                  <a:noAutofit/>
                </a:bodyPr>
                <a:lstStyle/>
                <a:p>
                  <a:pPr>
                    <a:buSzPts val="1800"/>
                  </a:pPr>
                  <a:endParaRPr sz="1800">
                    <a:solidFill>
                      <a:schemeClr val="tx1"/>
                    </a:solidFill>
                    <a:latin typeface="Poppins"/>
                    <a:ea typeface="Poppins"/>
                    <a:cs typeface="Poppins"/>
                    <a:sym typeface="Poppins"/>
                  </a:endParaRPr>
                </a:p>
              </p:txBody>
            </p:sp>
            <p:sp>
              <p:nvSpPr>
                <p:cNvPr id="272" name="Google Shape;272;p9"/>
                <p:cNvSpPr/>
                <p:nvPr/>
              </p:nvSpPr>
              <p:spPr>
                <a:xfrm>
                  <a:off x="7561369" y="3155320"/>
                  <a:ext cx="1199950" cy="1199950"/>
                </a:xfrm>
                <a:prstGeom prst="rect">
                  <a:avLst/>
                </a:prstGeom>
                <a:solidFill>
                  <a:srgbClr val="7F7F7F"/>
                </a:solidFill>
                <a:ln>
                  <a:noFill/>
                </a:ln>
              </p:spPr>
              <p:txBody>
                <a:bodyPr spcFirstLastPara="1" wrap="square" lIns="91425" tIns="45700" rIns="91425" bIns="45700" anchor="t" anchorCtr="0">
                  <a:noAutofit/>
                </a:bodyPr>
                <a:lstStyle/>
                <a:p>
                  <a:pPr>
                    <a:buSzPts val="1800"/>
                  </a:pPr>
                  <a:endParaRPr sz="1800">
                    <a:solidFill>
                      <a:schemeClr val="tx1"/>
                    </a:solidFill>
                    <a:latin typeface="Poppins"/>
                    <a:ea typeface="Poppins"/>
                    <a:cs typeface="Poppins"/>
                    <a:sym typeface="Poppins"/>
                  </a:endParaRPr>
                </a:p>
              </p:txBody>
            </p:sp>
            <p:sp>
              <p:nvSpPr>
                <p:cNvPr id="273" name="Google Shape;273;p9"/>
                <p:cNvSpPr/>
                <p:nvPr/>
              </p:nvSpPr>
              <p:spPr>
                <a:xfrm>
                  <a:off x="6094412" y="1696263"/>
                  <a:ext cx="1312124" cy="2798040"/>
                </a:xfrm>
                <a:custGeom>
                  <a:avLst/>
                  <a:gdLst/>
                  <a:ahLst/>
                  <a:cxnLst/>
                  <a:rect l="l" t="t" r="r" b="b"/>
                  <a:pathLst>
                    <a:path w="1661" h="3542" extrusionOk="0">
                      <a:moveTo>
                        <a:pt x="0" y="0"/>
                      </a:moveTo>
                      <a:lnTo>
                        <a:pt x="1661" y="1671"/>
                      </a:lnTo>
                      <a:lnTo>
                        <a:pt x="1661" y="3542"/>
                      </a:lnTo>
                      <a:lnTo>
                        <a:pt x="0" y="1871"/>
                      </a:lnTo>
                      <a:lnTo>
                        <a:pt x="0" y="0"/>
                      </a:lnTo>
                      <a:close/>
                    </a:path>
                  </a:pathLst>
                </a:custGeom>
                <a:solidFill>
                  <a:srgbClr val="00B0F0"/>
                </a:solidFill>
                <a:ln>
                  <a:noFill/>
                </a:ln>
              </p:spPr>
              <p:txBody>
                <a:bodyPr spcFirstLastPara="1" wrap="square" lIns="91425" tIns="45700" rIns="91425" bIns="45700" anchor="t" anchorCtr="0">
                  <a:noAutofit/>
                </a:bodyPr>
                <a:lstStyle/>
                <a:p>
                  <a:pPr>
                    <a:buSzPts val="1800"/>
                  </a:pPr>
                  <a:endParaRPr sz="1800">
                    <a:solidFill>
                      <a:schemeClr val="tx1"/>
                    </a:solidFill>
                    <a:latin typeface="Poppins"/>
                    <a:ea typeface="Poppins"/>
                    <a:cs typeface="Poppins"/>
                    <a:sym typeface="Poppins"/>
                  </a:endParaRPr>
                </a:p>
              </p:txBody>
            </p:sp>
          </p:grpSp>
        </p:grpSp>
        <p:grpSp>
          <p:nvGrpSpPr>
            <p:cNvPr id="274" name="Google Shape;274;p9"/>
            <p:cNvGrpSpPr/>
            <p:nvPr/>
          </p:nvGrpSpPr>
          <p:grpSpPr>
            <a:xfrm>
              <a:off x="2601156" y="4876306"/>
              <a:ext cx="2354914" cy="2192048"/>
              <a:chOff x="5891741" y="1696263"/>
              <a:chExt cx="3024410" cy="2815242"/>
            </a:xfrm>
          </p:grpSpPr>
          <p:sp>
            <p:nvSpPr>
              <p:cNvPr id="275" name="Google Shape;275;p9"/>
              <p:cNvSpPr/>
              <p:nvPr/>
            </p:nvSpPr>
            <p:spPr>
              <a:xfrm rot="2619062">
                <a:off x="5690577" y="3642041"/>
                <a:ext cx="1987298" cy="213029"/>
              </a:xfrm>
              <a:prstGeom prst="ellipse">
                <a:avLst/>
              </a:prstGeom>
              <a:gradFill>
                <a:gsLst>
                  <a:gs pos="0">
                    <a:srgbClr val="474747">
                      <a:alpha val="40000"/>
                    </a:srgbClr>
                  </a:gs>
                  <a:gs pos="100000">
                    <a:srgbClr val="FFFFFF">
                      <a:alpha val="0"/>
                    </a:srgbClr>
                  </a:gs>
                </a:gsLst>
                <a:path path="circle">
                  <a:fillToRect l="50000" t="50000" r="50000" b="50000"/>
                </a:path>
                <a:tileRect/>
              </a:gradFill>
              <a:ln>
                <a:noFill/>
              </a:ln>
            </p:spPr>
            <p:txBody>
              <a:bodyPr spcFirstLastPara="1" wrap="square" lIns="91425" tIns="45700" rIns="91425" bIns="45700" anchor="ctr" anchorCtr="0">
                <a:noAutofit/>
              </a:bodyPr>
              <a:lstStyle/>
              <a:p>
                <a:pPr algn="ctr">
                  <a:buClr>
                    <a:schemeClr val="dk1"/>
                  </a:buClr>
                  <a:buSzPts val="1800"/>
                </a:pPr>
                <a:endParaRPr sz="1800">
                  <a:solidFill>
                    <a:schemeClr val="tx1"/>
                  </a:solidFill>
                  <a:latin typeface="Calibri"/>
                  <a:ea typeface="Calibri"/>
                  <a:cs typeface="Calibri"/>
                  <a:sym typeface="Calibri"/>
                </a:endParaRPr>
              </a:p>
            </p:txBody>
          </p:sp>
          <p:grpSp>
            <p:nvGrpSpPr>
              <p:cNvPr id="276" name="Google Shape;276;p9"/>
              <p:cNvGrpSpPr/>
              <p:nvPr/>
            </p:nvGrpSpPr>
            <p:grpSpPr>
              <a:xfrm>
                <a:off x="6094412" y="1696263"/>
                <a:ext cx="2821739" cy="2798040"/>
                <a:chOff x="6094412" y="1696263"/>
                <a:chExt cx="2821739" cy="2798040"/>
              </a:xfrm>
            </p:grpSpPr>
            <p:sp>
              <p:nvSpPr>
                <p:cNvPr id="277" name="Google Shape;277;p9"/>
                <p:cNvSpPr/>
                <p:nvPr/>
              </p:nvSpPr>
              <p:spPr>
                <a:xfrm>
                  <a:off x="7406536" y="3016287"/>
                  <a:ext cx="1509615" cy="1478016"/>
                </a:xfrm>
                <a:prstGeom prst="rect">
                  <a:avLst/>
                </a:prstGeom>
                <a:solidFill>
                  <a:srgbClr val="BBBBBB"/>
                </a:solidFill>
                <a:ln w="9525" cap="flat" cmpd="sng">
                  <a:solidFill>
                    <a:srgbClr val="6464FF"/>
                  </a:solidFill>
                  <a:prstDash val="solid"/>
                  <a:miter lim="800000"/>
                  <a:headEnd type="none" w="sm" len="sm"/>
                  <a:tailEnd type="none" w="sm" len="sm"/>
                </a:ln>
              </p:spPr>
              <p:txBody>
                <a:bodyPr spcFirstLastPara="1" wrap="square" lIns="91425" tIns="45700" rIns="91425" bIns="45700" anchor="t" anchorCtr="0">
                  <a:noAutofit/>
                </a:bodyPr>
                <a:lstStyle/>
                <a:p>
                  <a:pPr>
                    <a:buSzPts val="1800"/>
                  </a:pPr>
                  <a:endParaRPr sz="1800">
                    <a:solidFill>
                      <a:schemeClr val="tx1"/>
                    </a:solidFill>
                    <a:latin typeface="Poppins"/>
                    <a:ea typeface="Poppins"/>
                    <a:cs typeface="Poppins"/>
                    <a:sym typeface="Poppins"/>
                  </a:endParaRPr>
                </a:p>
              </p:txBody>
            </p:sp>
            <p:sp>
              <p:nvSpPr>
                <p:cNvPr id="278" name="Google Shape;278;p9"/>
                <p:cNvSpPr/>
                <p:nvPr/>
              </p:nvSpPr>
              <p:spPr>
                <a:xfrm>
                  <a:off x="6094412" y="1696263"/>
                  <a:ext cx="2821739" cy="1320024"/>
                </a:xfrm>
                <a:custGeom>
                  <a:avLst/>
                  <a:gdLst/>
                  <a:ahLst/>
                  <a:cxnLst/>
                  <a:rect l="l" t="t" r="r" b="b"/>
                  <a:pathLst>
                    <a:path w="3572" h="1671" extrusionOk="0">
                      <a:moveTo>
                        <a:pt x="0" y="0"/>
                      </a:moveTo>
                      <a:lnTo>
                        <a:pt x="1911" y="0"/>
                      </a:lnTo>
                      <a:lnTo>
                        <a:pt x="3572" y="1671"/>
                      </a:lnTo>
                      <a:lnTo>
                        <a:pt x="1661" y="1671"/>
                      </a:lnTo>
                      <a:lnTo>
                        <a:pt x="0" y="0"/>
                      </a:lnTo>
                      <a:close/>
                    </a:path>
                  </a:pathLst>
                </a:custGeom>
                <a:solidFill>
                  <a:srgbClr val="DCB4FA"/>
                </a:solidFill>
                <a:ln>
                  <a:noFill/>
                </a:ln>
              </p:spPr>
              <p:txBody>
                <a:bodyPr spcFirstLastPara="1" wrap="square" lIns="91425" tIns="45700" rIns="91425" bIns="45700" anchor="t" anchorCtr="0">
                  <a:noAutofit/>
                </a:bodyPr>
                <a:lstStyle/>
                <a:p>
                  <a:pPr>
                    <a:buSzPts val="1800"/>
                  </a:pPr>
                  <a:endParaRPr sz="1800">
                    <a:solidFill>
                      <a:schemeClr val="tx1"/>
                    </a:solidFill>
                    <a:latin typeface="Poppins"/>
                    <a:ea typeface="Poppins"/>
                    <a:cs typeface="Poppins"/>
                    <a:sym typeface="Poppins"/>
                  </a:endParaRPr>
                </a:p>
              </p:txBody>
            </p:sp>
            <p:sp>
              <p:nvSpPr>
                <p:cNvPr id="279" name="Google Shape;279;p9"/>
                <p:cNvSpPr/>
                <p:nvPr/>
              </p:nvSpPr>
              <p:spPr>
                <a:xfrm>
                  <a:off x="7561369" y="3155320"/>
                  <a:ext cx="1199950" cy="1199950"/>
                </a:xfrm>
                <a:prstGeom prst="rect">
                  <a:avLst/>
                </a:prstGeom>
                <a:solidFill>
                  <a:srgbClr val="A5A5A5"/>
                </a:solidFill>
                <a:ln>
                  <a:noFill/>
                </a:ln>
              </p:spPr>
              <p:txBody>
                <a:bodyPr spcFirstLastPara="1" wrap="square" lIns="91425" tIns="45700" rIns="91425" bIns="45700" anchor="t" anchorCtr="0">
                  <a:noAutofit/>
                </a:bodyPr>
                <a:lstStyle/>
                <a:p>
                  <a:pPr>
                    <a:buSzPts val="1800"/>
                  </a:pPr>
                  <a:endParaRPr sz="1800">
                    <a:solidFill>
                      <a:schemeClr val="tx1"/>
                    </a:solidFill>
                    <a:latin typeface="Poppins"/>
                    <a:ea typeface="Poppins"/>
                    <a:cs typeface="Poppins"/>
                    <a:sym typeface="Poppins"/>
                  </a:endParaRPr>
                </a:p>
              </p:txBody>
            </p:sp>
            <p:sp>
              <p:nvSpPr>
                <p:cNvPr id="280" name="Google Shape;280;p9"/>
                <p:cNvSpPr/>
                <p:nvPr/>
              </p:nvSpPr>
              <p:spPr>
                <a:xfrm>
                  <a:off x="6094412" y="1696263"/>
                  <a:ext cx="1312124" cy="2798040"/>
                </a:xfrm>
                <a:custGeom>
                  <a:avLst/>
                  <a:gdLst/>
                  <a:ahLst/>
                  <a:cxnLst/>
                  <a:rect l="l" t="t" r="r" b="b"/>
                  <a:pathLst>
                    <a:path w="1661" h="3542" extrusionOk="0">
                      <a:moveTo>
                        <a:pt x="0" y="0"/>
                      </a:moveTo>
                      <a:lnTo>
                        <a:pt x="1661" y="1671"/>
                      </a:lnTo>
                      <a:lnTo>
                        <a:pt x="1661" y="3542"/>
                      </a:lnTo>
                      <a:lnTo>
                        <a:pt x="0" y="1871"/>
                      </a:lnTo>
                      <a:lnTo>
                        <a:pt x="0" y="0"/>
                      </a:lnTo>
                      <a:close/>
                    </a:path>
                  </a:pathLst>
                </a:custGeom>
                <a:solidFill>
                  <a:srgbClr val="00B0F0"/>
                </a:solidFill>
                <a:ln>
                  <a:noFill/>
                </a:ln>
              </p:spPr>
              <p:txBody>
                <a:bodyPr spcFirstLastPara="1" wrap="square" lIns="91425" tIns="45700" rIns="91425" bIns="45700" anchor="t" anchorCtr="0">
                  <a:noAutofit/>
                </a:bodyPr>
                <a:lstStyle/>
                <a:p>
                  <a:pPr>
                    <a:buSzPts val="1800"/>
                  </a:pPr>
                  <a:endParaRPr sz="1800">
                    <a:solidFill>
                      <a:schemeClr val="tx1"/>
                    </a:solidFill>
                    <a:latin typeface="Poppins"/>
                    <a:ea typeface="Poppins"/>
                    <a:cs typeface="Poppins"/>
                    <a:sym typeface="Poppins"/>
                  </a:endParaRPr>
                </a:p>
              </p:txBody>
            </p:sp>
          </p:grpSp>
        </p:grpSp>
        <p:grpSp>
          <p:nvGrpSpPr>
            <p:cNvPr id="281" name="Google Shape;281;p9"/>
            <p:cNvGrpSpPr/>
            <p:nvPr/>
          </p:nvGrpSpPr>
          <p:grpSpPr>
            <a:xfrm>
              <a:off x="3746516" y="3609083"/>
              <a:ext cx="2591717" cy="2412474"/>
              <a:chOff x="5891741" y="1696263"/>
              <a:chExt cx="3024410" cy="2815242"/>
            </a:xfrm>
          </p:grpSpPr>
          <p:sp>
            <p:nvSpPr>
              <p:cNvPr id="282" name="Google Shape;282;p9"/>
              <p:cNvSpPr/>
              <p:nvPr/>
            </p:nvSpPr>
            <p:spPr>
              <a:xfrm rot="2619062">
                <a:off x="5690577" y="3642041"/>
                <a:ext cx="1987298" cy="213029"/>
              </a:xfrm>
              <a:prstGeom prst="ellipse">
                <a:avLst/>
              </a:prstGeom>
              <a:gradFill>
                <a:gsLst>
                  <a:gs pos="0">
                    <a:srgbClr val="474747">
                      <a:alpha val="40000"/>
                    </a:srgbClr>
                  </a:gs>
                  <a:gs pos="100000">
                    <a:srgbClr val="FFFFFF">
                      <a:alpha val="0"/>
                    </a:srgbClr>
                  </a:gs>
                </a:gsLst>
                <a:path path="circle">
                  <a:fillToRect l="50000" t="50000" r="50000" b="50000"/>
                </a:path>
                <a:tileRect/>
              </a:gradFill>
              <a:ln>
                <a:noFill/>
              </a:ln>
            </p:spPr>
            <p:txBody>
              <a:bodyPr spcFirstLastPara="1" wrap="square" lIns="91425" tIns="45700" rIns="91425" bIns="45700" anchor="ctr" anchorCtr="0">
                <a:noAutofit/>
              </a:bodyPr>
              <a:lstStyle/>
              <a:p>
                <a:pPr algn="ctr">
                  <a:buClr>
                    <a:schemeClr val="dk1"/>
                  </a:buClr>
                  <a:buSzPts val="1800"/>
                </a:pPr>
                <a:endParaRPr sz="1800">
                  <a:solidFill>
                    <a:schemeClr val="tx1"/>
                  </a:solidFill>
                  <a:latin typeface="Calibri"/>
                  <a:ea typeface="Calibri"/>
                  <a:cs typeface="Calibri"/>
                  <a:sym typeface="Calibri"/>
                </a:endParaRPr>
              </a:p>
            </p:txBody>
          </p:sp>
          <p:grpSp>
            <p:nvGrpSpPr>
              <p:cNvPr id="283" name="Google Shape;283;p9"/>
              <p:cNvGrpSpPr/>
              <p:nvPr/>
            </p:nvGrpSpPr>
            <p:grpSpPr>
              <a:xfrm>
                <a:off x="6094412" y="1696263"/>
                <a:ext cx="2821739" cy="2798040"/>
                <a:chOff x="6094412" y="1696263"/>
                <a:chExt cx="2821739" cy="2798040"/>
              </a:xfrm>
            </p:grpSpPr>
            <p:sp>
              <p:nvSpPr>
                <p:cNvPr id="284" name="Google Shape;284;p9"/>
                <p:cNvSpPr/>
                <p:nvPr/>
              </p:nvSpPr>
              <p:spPr>
                <a:xfrm>
                  <a:off x="7406536" y="3016287"/>
                  <a:ext cx="1509615" cy="1478016"/>
                </a:xfrm>
                <a:prstGeom prst="rect">
                  <a:avLst/>
                </a:prstGeom>
                <a:solidFill>
                  <a:srgbClr val="DCB4FA"/>
                </a:solidFill>
                <a:ln w="9525" cap="flat" cmpd="sng">
                  <a:solidFill>
                    <a:srgbClr val="6464FF"/>
                  </a:solidFill>
                  <a:prstDash val="solid"/>
                  <a:miter lim="800000"/>
                  <a:headEnd type="none" w="sm" len="sm"/>
                  <a:tailEnd type="none" w="sm" len="sm"/>
                </a:ln>
              </p:spPr>
              <p:txBody>
                <a:bodyPr spcFirstLastPara="1" wrap="square" lIns="91425" tIns="45700" rIns="91425" bIns="45700" anchor="t" anchorCtr="0">
                  <a:noAutofit/>
                </a:bodyPr>
                <a:lstStyle/>
                <a:p>
                  <a:pPr>
                    <a:buSzPts val="1800"/>
                  </a:pPr>
                  <a:endParaRPr sz="1800">
                    <a:solidFill>
                      <a:schemeClr val="tx1"/>
                    </a:solidFill>
                    <a:latin typeface="Poppins"/>
                    <a:ea typeface="Poppins"/>
                    <a:cs typeface="Poppins"/>
                    <a:sym typeface="Poppins"/>
                  </a:endParaRPr>
                </a:p>
              </p:txBody>
            </p:sp>
            <p:sp>
              <p:nvSpPr>
                <p:cNvPr id="285" name="Google Shape;285;p9"/>
                <p:cNvSpPr/>
                <p:nvPr/>
              </p:nvSpPr>
              <p:spPr>
                <a:xfrm>
                  <a:off x="6094412" y="1696263"/>
                  <a:ext cx="2821739" cy="1320024"/>
                </a:xfrm>
                <a:custGeom>
                  <a:avLst/>
                  <a:gdLst/>
                  <a:ahLst/>
                  <a:cxnLst/>
                  <a:rect l="l" t="t" r="r" b="b"/>
                  <a:pathLst>
                    <a:path w="3572" h="1671" extrusionOk="0">
                      <a:moveTo>
                        <a:pt x="0" y="0"/>
                      </a:moveTo>
                      <a:lnTo>
                        <a:pt x="1911" y="0"/>
                      </a:lnTo>
                      <a:lnTo>
                        <a:pt x="3572" y="1671"/>
                      </a:lnTo>
                      <a:lnTo>
                        <a:pt x="1661" y="1671"/>
                      </a:lnTo>
                      <a:lnTo>
                        <a:pt x="0" y="0"/>
                      </a:lnTo>
                      <a:close/>
                    </a:path>
                  </a:pathLst>
                </a:custGeom>
                <a:solidFill>
                  <a:srgbClr val="DCB4FA"/>
                </a:solidFill>
                <a:ln>
                  <a:noFill/>
                </a:ln>
              </p:spPr>
              <p:txBody>
                <a:bodyPr spcFirstLastPara="1" wrap="square" lIns="91425" tIns="45700" rIns="91425" bIns="45700" anchor="t" anchorCtr="0">
                  <a:noAutofit/>
                </a:bodyPr>
                <a:lstStyle/>
                <a:p>
                  <a:pPr>
                    <a:buSzPts val="1800"/>
                  </a:pPr>
                  <a:endParaRPr sz="1800">
                    <a:solidFill>
                      <a:schemeClr val="tx1"/>
                    </a:solidFill>
                    <a:latin typeface="Poppins"/>
                    <a:ea typeface="Poppins"/>
                    <a:cs typeface="Poppins"/>
                    <a:sym typeface="Poppins"/>
                  </a:endParaRPr>
                </a:p>
              </p:txBody>
            </p:sp>
            <p:sp>
              <p:nvSpPr>
                <p:cNvPr id="286" name="Google Shape;286;p9"/>
                <p:cNvSpPr/>
                <p:nvPr/>
              </p:nvSpPr>
              <p:spPr>
                <a:xfrm>
                  <a:off x="7561369" y="3155320"/>
                  <a:ext cx="1199950" cy="1199950"/>
                </a:xfrm>
                <a:prstGeom prst="rect">
                  <a:avLst/>
                </a:prstGeom>
                <a:solidFill>
                  <a:srgbClr val="BFBFBF"/>
                </a:solidFill>
                <a:ln>
                  <a:noFill/>
                </a:ln>
              </p:spPr>
              <p:txBody>
                <a:bodyPr spcFirstLastPara="1" wrap="square" lIns="91425" tIns="45700" rIns="91425" bIns="45700" anchor="t" anchorCtr="0">
                  <a:noAutofit/>
                </a:bodyPr>
                <a:lstStyle/>
                <a:p>
                  <a:pPr>
                    <a:buSzPts val="1800"/>
                  </a:pPr>
                  <a:endParaRPr sz="1800">
                    <a:solidFill>
                      <a:schemeClr val="tx1"/>
                    </a:solidFill>
                    <a:latin typeface="Poppins"/>
                    <a:ea typeface="Poppins"/>
                    <a:cs typeface="Poppins"/>
                    <a:sym typeface="Poppins"/>
                  </a:endParaRPr>
                </a:p>
              </p:txBody>
            </p:sp>
            <p:sp>
              <p:nvSpPr>
                <p:cNvPr id="287" name="Google Shape;287;p9"/>
                <p:cNvSpPr/>
                <p:nvPr/>
              </p:nvSpPr>
              <p:spPr>
                <a:xfrm>
                  <a:off x="6094412" y="1696263"/>
                  <a:ext cx="1312124" cy="2798040"/>
                </a:xfrm>
                <a:custGeom>
                  <a:avLst/>
                  <a:gdLst/>
                  <a:ahLst/>
                  <a:cxnLst/>
                  <a:rect l="l" t="t" r="r" b="b"/>
                  <a:pathLst>
                    <a:path w="1661" h="3542" extrusionOk="0">
                      <a:moveTo>
                        <a:pt x="0" y="0"/>
                      </a:moveTo>
                      <a:lnTo>
                        <a:pt x="1661" y="1671"/>
                      </a:lnTo>
                      <a:lnTo>
                        <a:pt x="1661" y="3542"/>
                      </a:lnTo>
                      <a:lnTo>
                        <a:pt x="0" y="1871"/>
                      </a:lnTo>
                      <a:lnTo>
                        <a:pt x="0" y="0"/>
                      </a:lnTo>
                      <a:close/>
                    </a:path>
                  </a:pathLst>
                </a:custGeom>
                <a:solidFill>
                  <a:srgbClr val="00B0F0"/>
                </a:solidFill>
                <a:ln>
                  <a:noFill/>
                </a:ln>
              </p:spPr>
              <p:txBody>
                <a:bodyPr spcFirstLastPara="1" wrap="square" lIns="91425" tIns="45700" rIns="91425" bIns="45700" anchor="t" anchorCtr="0">
                  <a:noAutofit/>
                </a:bodyPr>
                <a:lstStyle/>
                <a:p>
                  <a:pPr>
                    <a:buSzPts val="1800"/>
                  </a:pPr>
                  <a:endParaRPr sz="1800">
                    <a:solidFill>
                      <a:schemeClr val="tx1"/>
                    </a:solidFill>
                    <a:latin typeface="Poppins"/>
                    <a:ea typeface="Poppins"/>
                    <a:cs typeface="Poppins"/>
                    <a:sym typeface="Poppins"/>
                  </a:endParaRPr>
                </a:p>
              </p:txBody>
            </p:sp>
          </p:grpSp>
        </p:grpSp>
        <p:grpSp>
          <p:nvGrpSpPr>
            <p:cNvPr id="288" name="Google Shape;288;p9"/>
            <p:cNvGrpSpPr/>
            <p:nvPr/>
          </p:nvGrpSpPr>
          <p:grpSpPr>
            <a:xfrm>
              <a:off x="5024888" y="2272651"/>
              <a:ext cx="2776385" cy="2584371"/>
              <a:chOff x="5891741" y="1696263"/>
              <a:chExt cx="3024410" cy="2815242"/>
            </a:xfrm>
          </p:grpSpPr>
          <p:sp>
            <p:nvSpPr>
              <p:cNvPr id="289" name="Google Shape;289;p9"/>
              <p:cNvSpPr/>
              <p:nvPr/>
            </p:nvSpPr>
            <p:spPr>
              <a:xfrm rot="2619062">
                <a:off x="5690577" y="3642041"/>
                <a:ext cx="1987298" cy="213029"/>
              </a:xfrm>
              <a:prstGeom prst="ellipse">
                <a:avLst/>
              </a:prstGeom>
              <a:gradFill>
                <a:gsLst>
                  <a:gs pos="0">
                    <a:srgbClr val="474747">
                      <a:alpha val="40000"/>
                    </a:srgbClr>
                  </a:gs>
                  <a:gs pos="100000">
                    <a:srgbClr val="FFFFFF">
                      <a:alpha val="0"/>
                    </a:srgbClr>
                  </a:gs>
                </a:gsLst>
                <a:path path="circle">
                  <a:fillToRect l="50000" t="50000" r="50000" b="50000"/>
                </a:path>
                <a:tileRect/>
              </a:gradFill>
              <a:ln>
                <a:noFill/>
              </a:ln>
            </p:spPr>
            <p:txBody>
              <a:bodyPr spcFirstLastPara="1" wrap="square" lIns="91425" tIns="45700" rIns="91425" bIns="45700" anchor="ctr" anchorCtr="0">
                <a:noAutofit/>
              </a:bodyPr>
              <a:lstStyle/>
              <a:p>
                <a:pPr algn="ctr">
                  <a:buClr>
                    <a:schemeClr val="dk1"/>
                  </a:buClr>
                  <a:buSzPts val="1800"/>
                </a:pPr>
                <a:endParaRPr sz="1800">
                  <a:solidFill>
                    <a:schemeClr val="tx1"/>
                  </a:solidFill>
                  <a:latin typeface="Calibri"/>
                  <a:ea typeface="Calibri"/>
                  <a:cs typeface="Calibri"/>
                  <a:sym typeface="Calibri"/>
                </a:endParaRPr>
              </a:p>
            </p:txBody>
          </p:sp>
          <p:grpSp>
            <p:nvGrpSpPr>
              <p:cNvPr id="290" name="Google Shape;290;p9"/>
              <p:cNvGrpSpPr/>
              <p:nvPr/>
            </p:nvGrpSpPr>
            <p:grpSpPr>
              <a:xfrm>
                <a:off x="6094412" y="1696263"/>
                <a:ext cx="2821739" cy="2798040"/>
                <a:chOff x="6094412" y="1696263"/>
                <a:chExt cx="2821739" cy="2798040"/>
              </a:xfrm>
            </p:grpSpPr>
            <p:sp>
              <p:nvSpPr>
                <p:cNvPr id="291" name="Google Shape;291;p9"/>
                <p:cNvSpPr/>
                <p:nvPr/>
              </p:nvSpPr>
              <p:spPr>
                <a:xfrm>
                  <a:off x="7406536" y="3016287"/>
                  <a:ext cx="1509615" cy="1478016"/>
                </a:xfrm>
                <a:prstGeom prst="rect">
                  <a:avLst/>
                </a:prstGeom>
                <a:solidFill>
                  <a:srgbClr val="DCB4FA"/>
                </a:solidFill>
                <a:ln w="9525" cap="flat" cmpd="sng">
                  <a:solidFill>
                    <a:srgbClr val="0070C0"/>
                  </a:solidFill>
                  <a:prstDash val="solid"/>
                  <a:miter lim="800000"/>
                  <a:headEnd type="none" w="sm" len="sm"/>
                  <a:tailEnd type="none" w="sm" len="sm"/>
                </a:ln>
              </p:spPr>
              <p:txBody>
                <a:bodyPr spcFirstLastPara="1" wrap="square" lIns="91425" tIns="45700" rIns="91425" bIns="45700" anchor="t" anchorCtr="0">
                  <a:noAutofit/>
                </a:bodyPr>
                <a:lstStyle/>
                <a:p>
                  <a:pPr>
                    <a:buSzPts val="1800"/>
                  </a:pPr>
                  <a:endParaRPr sz="1800">
                    <a:solidFill>
                      <a:schemeClr val="tx1"/>
                    </a:solidFill>
                    <a:latin typeface="Poppins"/>
                    <a:ea typeface="Poppins"/>
                    <a:cs typeface="Poppins"/>
                    <a:sym typeface="Poppins"/>
                  </a:endParaRPr>
                </a:p>
              </p:txBody>
            </p:sp>
            <p:sp>
              <p:nvSpPr>
                <p:cNvPr id="292" name="Google Shape;292;p9"/>
                <p:cNvSpPr/>
                <p:nvPr/>
              </p:nvSpPr>
              <p:spPr>
                <a:xfrm>
                  <a:off x="6094412" y="1696263"/>
                  <a:ext cx="2821739" cy="1320024"/>
                </a:xfrm>
                <a:custGeom>
                  <a:avLst/>
                  <a:gdLst/>
                  <a:ahLst/>
                  <a:cxnLst/>
                  <a:rect l="l" t="t" r="r" b="b"/>
                  <a:pathLst>
                    <a:path w="3572" h="1671" extrusionOk="0">
                      <a:moveTo>
                        <a:pt x="0" y="0"/>
                      </a:moveTo>
                      <a:lnTo>
                        <a:pt x="1911" y="0"/>
                      </a:lnTo>
                      <a:lnTo>
                        <a:pt x="3572" y="1671"/>
                      </a:lnTo>
                      <a:lnTo>
                        <a:pt x="1661" y="1671"/>
                      </a:lnTo>
                      <a:lnTo>
                        <a:pt x="0" y="0"/>
                      </a:lnTo>
                      <a:close/>
                    </a:path>
                  </a:pathLst>
                </a:custGeom>
                <a:solidFill>
                  <a:srgbClr val="DCB4FA"/>
                </a:solidFill>
                <a:ln>
                  <a:noFill/>
                </a:ln>
              </p:spPr>
              <p:txBody>
                <a:bodyPr spcFirstLastPara="1" wrap="square" lIns="91425" tIns="45700" rIns="91425" bIns="45700" anchor="t" anchorCtr="0">
                  <a:noAutofit/>
                </a:bodyPr>
                <a:lstStyle/>
                <a:p>
                  <a:pPr>
                    <a:buSzPts val="1800"/>
                  </a:pPr>
                  <a:endParaRPr sz="1800">
                    <a:solidFill>
                      <a:schemeClr val="tx1"/>
                    </a:solidFill>
                    <a:latin typeface="Poppins"/>
                    <a:ea typeface="Poppins"/>
                    <a:cs typeface="Poppins"/>
                    <a:sym typeface="Poppins"/>
                  </a:endParaRPr>
                </a:p>
              </p:txBody>
            </p:sp>
            <p:sp>
              <p:nvSpPr>
                <p:cNvPr id="293" name="Google Shape;293;p9"/>
                <p:cNvSpPr/>
                <p:nvPr/>
              </p:nvSpPr>
              <p:spPr>
                <a:xfrm>
                  <a:off x="7561369" y="3155320"/>
                  <a:ext cx="1199950" cy="1199950"/>
                </a:xfrm>
                <a:prstGeom prst="rect">
                  <a:avLst/>
                </a:prstGeom>
                <a:solidFill>
                  <a:srgbClr val="D8D8D8"/>
                </a:solidFill>
                <a:ln>
                  <a:noFill/>
                </a:ln>
              </p:spPr>
              <p:txBody>
                <a:bodyPr spcFirstLastPara="1" wrap="square" lIns="91425" tIns="45700" rIns="91425" bIns="45700" anchor="t" anchorCtr="0">
                  <a:noAutofit/>
                </a:bodyPr>
                <a:lstStyle/>
                <a:p>
                  <a:pPr>
                    <a:buSzPts val="1800"/>
                  </a:pPr>
                  <a:endParaRPr sz="1800">
                    <a:solidFill>
                      <a:schemeClr val="tx1"/>
                    </a:solidFill>
                    <a:latin typeface="Poppins"/>
                    <a:ea typeface="Poppins"/>
                    <a:cs typeface="Poppins"/>
                    <a:sym typeface="Poppins"/>
                  </a:endParaRPr>
                </a:p>
              </p:txBody>
            </p:sp>
            <p:sp>
              <p:nvSpPr>
                <p:cNvPr id="294" name="Google Shape;294;p9"/>
                <p:cNvSpPr/>
                <p:nvPr/>
              </p:nvSpPr>
              <p:spPr>
                <a:xfrm>
                  <a:off x="6094412" y="1696263"/>
                  <a:ext cx="1312124" cy="2798040"/>
                </a:xfrm>
                <a:custGeom>
                  <a:avLst/>
                  <a:gdLst/>
                  <a:ahLst/>
                  <a:cxnLst/>
                  <a:rect l="l" t="t" r="r" b="b"/>
                  <a:pathLst>
                    <a:path w="1661" h="3542" extrusionOk="0">
                      <a:moveTo>
                        <a:pt x="0" y="0"/>
                      </a:moveTo>
                      <a:lnTo>
                        <a:pt x="1661" y="1671"/>
                      </a:lnTo>
                      <a:lnTo>
                        <a:pt x="1661" y="3542"/>
                      </a:lnTo>
                      <a:lnTo>
                        <a:pt x="0" y="1871"/>
                      </a:lnTo>
                      <a:lnTo>
                        <a:pt x="0" y="0"/>
                      </a:lnTo>
                      <a:close/>
                    </a:path>
                  </a:pathLst>
                </a:custGeom>
                <a:solidFill>
                  <a:srgbClr val="00B0F0"/>
                </a:solidFill>
                <a:ln>
                  <a:noFill/>
                </a:ln>
              </p:spPr>
              <p:txBody>
                <a:bodyPr spcFirstLastPara="1" wrap="square" lIns="91425" tIns="45700" rIns="91425" bIns="45700" anchor="t" anchorCtr="0">
                  <a:noAutofit/>
                </a:bodyPr>
                <a:lstStyle/>
                <a:p>
                  <a:pPr>
                    <a:buSzPts val="1800"/>
                  </a:pPr>
                  <a:endParaRPr sz="1800">
                    <a:solidFill>
                      <a:schemeClr val="tx1"/>
                    </a:solidFill>
                    <a:latin typeface="Poppins"/>
                    <a:ea typeface="Poppins"/>
                    <a:cs typeface="Poppins"/>
                    <a:sym typeface="Poppins"/>
                  </a:endParaRPr>
                </a:p>
              </p:txBody>
            </p:sp>
          </p:grpSp>
        </p:grpSp>
        <p:grpSp>
          <p:nvGrpSpPr>
            <p:cNvPr id="295" name="Google Shape;295;p9"/>
            <p:cNvGrpSpPr/>
            <p:nvPr/>
          </p:nvGrpSpPr>
          <p:grpSpPr>
            <a:xfrm>
              <a:off x="6377812" y="795543"/>
              <a:ext cx="3024410" cy="2815242"/>
              <a:chOff x="5891741" y="1696263"/>
              <a:chExt cx="3024410" cy="2815242"/>
            </a:xfrm>
          </p:grpSpPr>
          <p:sp>
            <p:nvSpPr>
              <p:cNvPr id="296" name="Google Shape;296;p9"/>
              <p:cNvSpPr/>
              <p:nvPr/>
            </p:nvSpPr>
            <p:spPr>
              <a:xfrm rot="2619062">
                <a:off x="5690577" y="3642041"/>
                <a:ext cx="1987298" cy="213029"/>
              </a:xfrm>
              <a:prstGeom prst="ellipse">
                <a:avLst/>
              </a:prstGeom>
              <a:gradFill>
                <a:gsLst>
                  <a:gs pos="0">
                    <a:srgbClr val="474747">
                      <a:alpha val="40000"/>
                    </a:srgbClr>
                  </a:gs>
                  <a:gs pos="100000">
                    <a:srgbClr val="FFFFFF">
                      <a:alpha val="0"/>
                    </a:srgbClr>
                  </a:gs>
                </a:gsLst>
                <a:path path="circle">
                  <a:fillToRect l="50000" t="50000" r="50000" b="50000"/>
                </a:path>
                <a:tileRect/>
              </a:gradFill>
              <a:ln>
                <a:noFill/>
              </a:ln>
            </p:spPr>
            <p:txBody>
              <a:bodyPr spcFirstLastPara="1" wrap="square" lIns="91425" tIns="45700" rIns="91425" bIns="45700" anchor="ctr" anchorCtr="0">
                <a:noAutofit/>
              </a:bodyPr>
              <a:lstStyle/>
              <a:p>
                <a:pPr algn="ctr">
                  <a:buClr>
                    <a:schemeClr val="dk1"/>
                  </a:buClr>
                  <a:buSzPts val="1800"/>
                </a:pPr>
                <a:endParaRPr sz="1800">
                  <a:solidFill>
                    <a:schemeClr val="tx1"/>
                  </a:solidFill>
                  <a:latin typeface="Calibri"/>
                  <a:ea typeface="Calibri"/>
                  <a:cs typeface="Calibri"/>
                  <a:sym typeface="Calibri"/>
                </a:endParaRPr>
              </a:p>
            </p:txBody>
          </p:sp>
          <p:grpSp>
            <p:nvGrpSpPr>
              <p:cNvPr id="297" name="Google Shape;297;p9"/>
              <p:cNvGrpSpPr/>
              <p:nvPr/>
            </p:nvGrpSpPr>
            <p:grpSpPr>
              <a:xfrm>
                <a:off x="6094412" y="1696263"/>
                <a:ext cx="2821739" cy="2798040"/>
                <a:chOff x="6094412" y="1696263"/>
                <a:chExt cx="2821739" cy="2798040"/>
              </a:xfrm>
            </p:grpSpPr>
            <p:sp>
              <p:nvSpPr>
                <p:cNvPr id="298" name="Google Shape;298;p9"/>
                <p:cNvSpPr/>
                <p:nvPr/>
              </p:nvSpPr>
              <p:spPr>
                <a:xfrm>
                  <a:off x="7406536" y="3016287"/>
                  <a:ext cx="1509615" cy="1478016"/>
                </a:xfrm>
                <a:prstGeom prst="rect">
                  <a:avLst/>
                </a:prstGeom>
                <a:solidFill>
                  <a:srgbClr val="DCB6FC"/>
                </a:solidFill>
                <a:ln w="9525" cap="flat" cmpd="sng">
                  <a:solidFill>
                    <a:srgbClr val="6464FF"/>
                  </a:solidFill>
                  <a:prstDash val="solid"/>
                  <a:miter lim="800000"/>
                  <a:headEnd type="none" w="sm" len="sm"/>
                  <a:tailEnd type="none" w="sm" len="sm"/>
                </a:ln>
              </p:spPr>
              <p:txBody>
                <a:bodyPr spcFirstLastPara="1" wrap="square" lIns="91425" tIns="45700" rIns="91425" bIns="45700" anchor="t" anchorCtr="0">
                  <a:noAutofit/>
                </a:bodyPr>
                <a:lstStyle/>
                <a:p>
                  <a:pPr>
                    <a:buSzPts val="1800"/>
                  </a:pPr>
                  <a:endParaRPr sz="1800">
                    <a:solidFill>
                      <a:schemeClr val="tx1"/>
                    </a:solidFill>
                    <a:latin typeface="Poppins"/>
                    <a:ea typeface="Poppins"/>
                    <a:cs typeface="Poppins"/>
                    <a:sym typeface="Poppins"/>
                  </a:endParaRPr>
                </a:p>
              </p:txBody>
            </p:sp>
            <p:sp>
              <p:nvSpPr>
                <p:cNvPr id="299" name="Google Shape;299;p9"/>
                <p:cNvSpPr/>
                <p:nvPr/>
              </p:nvSpPr>
              <p:spPr>
                <a:xfrm>
                  <a:off x="6094412" y="1696263"/>
                  <a:ext cx="2821739" cy="1320024"/>
                </a:xfrm>
                <a:custGeom>
                  <a:avLst/>
                  <a:gdLst/>
                  <a:ahLst/>
                  <a:cxnLst/>
                  <a:rect l="l" t="t" r="r" b="b"/>
                  <a:pathLst>
                    <a:path w="3572" h="1671" extrusionOk="0">
                      <a:moveTo>
                        <a:pt x="0" y="0"/>
                      </a:moveTo>
                      <a:lnTo>
                        <a:pt x="1911" y="0"/>
                      </a:lnTo>
                      <a:lnTo>
                        <a:pt x="3572" y="1671"/>
                      </a:lnTo>
                      <a:lnTo>
                        <a:pt x="1661" y="1671"/>
                      </a:lnTo>
                      <a:lnTo>
                        <a:pt x="0" y="0"/>
                      </a:lnTo>
                      <a:close/>
                    </a:path>
                  </a:pathLst>
                </a:custGeom>
                <a:solidFill>
                  <a:srgbClr val="DCB4FA"/>
                </a:solidFill>
                <a:ln>
                  <a:noFill/>
                </a:ln>
              </p:spPr>
              <p:txBody>
                <a:bodyPr spcFirstLastPara="1" wrap="square" lIns="91425" tIns="45700" rIns="91425" bIns="45700" anchor="t" anchorCtr="0">
                  <a:noAutofit/>
                </a:bodyPr>
                <a:lstStyle/>
                <a:p>
                  <a:pPr>
                    <a:buSzPts val="1800"/>
                  </a:pPr>
                  <a:endParaRPr sz="1800">
                    <a:solidFill>
                      <a:schemeClr val="tx1"/>
                    </a:solidFill>
                    <a:latin typeface="Poppins"/>
                    <a:ea typeface="Poppins"/>
                    <a:cs typeface="Poppins"/>
                    <a:sym typeface="Poppins"/>
                  </a:endParaRPr>
                </a:p>
              </p:txBody>
            </p:sp>
            <p:sp>
              <p:nvSpPr>
                <p:cNvPr id="300" name="Google Shape;300;p9"/>
                <p:cNvSpPr/>
                <p:nvPr/>
              </p:nvSpPr>
              <p:spPr>
                <a:xfrm>
                  <a:off x="7561369" y="3155320"/>
                  <a:ext cx="1199950" cy="1199950"/>
                </a:xfrm>
                <a:prstGeom prst="rect">
                  <a:avLst/>
                </a:prstGeom>
                <a:solidFill>
                  <a:srgbClr val="F2F2F2"/>
                </a:solidFill>
                <a:ln>
                  <a:noFill/>
                </a:ln>
              </p:spPr>
              <p:txBody>
                <a:bodyPr spcFirstLastPara="1" wrap="square" lIns="91425" tIns="45700" rIns="91425" bIns="45700" anchor="t" anchorCtr="0">
                  <a:noAutofit/>
                </a:bodyPr>
                <a:lstStyle/>
                <a:p>
                  <a:pPr>
                    <a:buSzPts val="1800"/>
                  </a:pPr>
                  <a:endParaRPr sz="1800">
                    <a:solidFill>
                      <a:schemeClr val="tx1"/>
                    </a:solidFill>
                    <a:latin typeface="Poppins"/>
                    <a:ea typeface="Poppins"/>
                    <a:cs typeface="Poppins"/>
                    <a:sym typeface="Poppins"/>
                  </a:endParaRPr>
                </a:p>
              </p:txBody>
            </p:sp>
            <p:sp>
              <p:nvSpPr>
                <p:cNvPr id="301" name="Google Shape;301;p9"/>
                <p:cNvSpPr/>
                <p:nvPr/>
              </p:nvSpPr>
              <p:spPr>
                <a:xfrm>
                  <a:off x="6094412" y="1696263"/>
                  <a:ext cx="1312124" cy="2798040"/>
                </a:xfrm>
                <a:custGeom>
                  <a:avLst/>
                  <a:gdLst/>
                  <a:ahLst/>
                  <a:cxnLst/>
                  <a:rect l="l" t="t" r="r" b="b"/>
                  <a:pathLst>
                    <a:path w="1661" h="3542" extrusionOk="0">
                      <a:moveTo>
                        <a:pt x="0" y="0"/>
                      </a:moveTo>
                      <a:lnTo>
                        <a:pt x="1661" y="1671"/>
                      </a:lnTo>
                      <a:lnTo>
                        <a:pt x="1661" y="3542"/>
                      </a:lnTo>
                      <a:lnTo>
                        <a:pt x="0" y="1871"/>
                      </a:lnTo>
                      <a:lnTo>
                        <a:pt x="0" y="0"/>
                      </a:lnTo>
                      <a:close/>
                    </a:path>
                  </a:pathLst>
                </a:custGeom>
                <a:solidFill>
                  <a:srgbClr val="00B0F0"/>
                </a:solidFill>
                <a:ln>
                  <a:noFill/>
                </a:ln>
              </p:spPr>
              <p:txBody>
                <a:bodyPr spcFirstLastPara="1" wrap="square" lIns="91425" tIns="45700" rIns="91425" bIns="45700" anchor="t" anchorCtr="0">
                  <a:noAutofit/>
                </a:bodyPr>
                <a:lstStyle/>
                <a:p>
                  <a:pPr>
                    <a:buSzPts val="1800"/>
                  </a:pPr>
                  <a:endParaRPr sz="1800">
                    <a:solidFill>
                      <a:schemeClr val="tx1"/>
                    </a:solidFill>
                    <a:latin typeface="Poppins"/>
                    <a:ea typeface="Poppins"/>
                    <a:cs typeface="Poppins"/>
                    <a:sym typeface="Poppins"/>
                  </a:endParaRPr>
                </a:p>
              </p:txBody>
            </p:sp>
          </p:grpSp>
        </p:grpSp>
      </p:grpSp>
      <p:sp>
        <p:nvSpPr>
          <p:cNvPr id="302" name="Google Shape;302;p9"/>
          <p:cNvSpPr/>
          <p:nvPr/>
        </p:nvSpPr>
        <p:spPr>
          <a:xfrm>
            <a:off x="7859543" y="4358921"/>
            <a:ext cx="350124" cy="324363"/>
          </a:xfrm>
          <a:custGeom>
            <a:avLst/>
            <a:gdLst/>
            <a:ahLst/>
            <a:cxnLst/>
            <a:rect l="l" t="t" r="r" b="b"/>
            <a:pathLst>
              <a:path w="3520" h="3261" extrusionOk="0">
                <a:moveTo>
                  <a:pt x="2750" y="0"/>
                </a:moveTo>
                <a:lnTo>
                  <a:pt x="3520" y="1889"/>
                </a:lnTo>
                <a:lnTo>
                  <a:pt x="2660" y="1663"/>
                </a:lnTo>
                <a:lnTo>
                  <a:pt x="2653" y="1675"/>
                </a:lnTo>
                <a:lnTo>
                  <a:pt x="2640" y="1727"/>
                </a:lnTo>
                <a:lnTo>
                  <a:pt x="2608" y="1811"/>
                </a:lnTo>
                <a:lnTo>
                  <a:pt x="2569" y="1915"/>
                </a:lnTo>
                <a:lnTo>
                  <a:pt x="2511" y="2038"/>
                </a:lnTo>
                <a:lnTo>
                  <a:pt x="2433" y="2180"/>
                </a:lnTo>
                <a:lnTo>
                  <a:pt x="2343" y="2335"/>
                </a:lnTo>
                <a:lnTo>
                  <a:pt x="2226" y="2491"/>
                </a:lnTo>
                <a:lnTo>
                  <a:pt x="2090" y="2659"/>
                </a:lnTo>
                <a:lnTo>
                  <a:pt x="1929" y="2821"/>
                </a:lnTo>
                <a:lnTo>
                  <a:pt x="1831" y="2905"/>
                </a:lnTo>
                <a:lnTo>
                  <a:pt x="1728" y="2983"/>
                </a:lnTo>
                <a:lnTo>
                  <a:pt x="1618" y="3054"/>
                </a:lnTo>
                <a:lnTo>
                  <a:pt x="1501" y="3118"/>
                </a:lnTo>
                <a:lnTo>
                  <a:pt x="1379" y="3170"/>
                </a:lnTo>
                <a:lnTo>
                  <a:pt x="1256" y="3215"/>
                </a:lnTo>
                <a:lnTo>
                  <a:pt x="1133" y="3248"/>
                </a:lnTo>
                <a:lnTo>
                  <a:pt x="1010" y="3261"/>
                </a:lnTo>
                <a:lnTo>
                  <a:pt x="887" y="3261"/>
                </a:lnTo>
                <a:lnTo>
                  <a:pt x="770" y="3241"/>
                </a:lnTo>
                <a:lnTo>
                  <a:pt x="654" y="3209"/>
                </a:lnTo>
                <a:lnTo>
                  <a:pt x="544" y="3157"/>
                </a:lnTo>
                <a:lnTo>
                  <a:pt x="440" y="3080"/>
                </a:lnTo>
                <a:lnTo>
                  <a:pt x="343" y="2983"/>
                </a:lnTo>
                <a:lnTo>
                  <a:pt x="253" y="2860"/>
                </a:lnTo>
                <a:lnTo>
                  <a:pt x="175" y="2717"/>
                </a:lnTo>
                <a:lnTo>
                  <a:pt x="110" y="2543"/>
                </a:lnTo>
                <a:lnTo>
                  <a:pt x="58" y="2342"/>
                </a:lnTo>
                <a:lnTo>
                  <a:pt x="20" y="2115"/>
                </a:lnTo>
                <a:lnTo>
                  <a:pt x="0" y="1857"/>
                </a:lnTo>
                <a:lnTo>
                  <a:pt x="7" y="1863"/>
                </a:lnTo>
                <a:lnTo>
                  <a:pt x="20" y="1895"/>
                </a:lnTo>
                <a:lnTo>
                  <a:pt x="46" y="1934"/>
                </a:lnTo>
                <a:lnTo>
                  <a:pt x="84" y="1993"/>
                </a:lnTo>
                <a:lnTo>
                  <a:pt x="130" y="2051"/>
                </a:lnTo>
                <a:lnTo>
                  <a:pt x="181" y="2122"/>
                </a:lnTo>
                <a:lnTo>
                  <a:pt x="246" y="2193"/>
                </a:lnTo>
                <a:lnTo>
                  <a:pt x="311" y="2258"/>
                </a:lnTo>
                <a:lnTo>
                  <a:pt x="388" y="2323"/>
                </a:lnTo>
                <a:lnTo>
                  <a:pt x="473" y="2381"/>
                </a:lnTo>
                <a:lnTo>
                  <a:pt x="563" y="2433"/>
                </a:lnTo>
                <a:lnTo>
                  <a:pt x="660" y="2465"/>
                </a:lnTo>
                <a:lnTo>
                  <a:pt x="757" y="2484"/>
                </a:lnTo>
                <a:lnTo>
                  <a:pt x="867" y="2484"/>
                </a:lnTo>
                <a:lnTo>
                  <a:pt x="977" y="2465"/>
                </a:lnTo>
                <a:lnTo>
                  <a:pt x="1087" y="2413"/>
                </a:lnTo>
                <a:lnTo>
                  <a:pt x="1204" y="2335"/>
                </a:lnTo>
                <a:lnTo>
                  <a:pt x="1327" y="2232"/>
                </a:lnTo>
                <a:lnTo>
                  <a:pt x="1450" y="2083"/>
                </a:lnTo>
                <a:lnTo>
                  <a:pt x="1573" y="1908"/>
                </a:lnTo>
                <a:lnTo>
                  <a:pt x="1696" y="1682"/>
                </a:lnTo>
                <a:lnTo>
                  <a:pt x="1819" y="1417"/>
                </a:lnTo>
                <a:lnTo>
                  <a:pt x="1042" y="1203"/>
                </a:lnTo>
                <a:lnTo>
                  <a:pt x="2750" y="0"/>
                </a:lnTo>
                <a:close/>
              </a:path>
            </a:pathLst>
          </a:custGeom>
          <a:solidFill>
            <a:srgbClr val="BFBFBF"/>
          </a:solidFill>
          <a:ln>
            <a:noFill/>
          </a:ln>
        </p:spPr>
        <p:txBody>
          <a:bodyPr spcFirstLastPara="1" wrap="square" lIns="91425" tIns="45700" rIns="91425" bIns="45700" anchor="t" anchorCtr="0">
            <a:noAutofit/>
          </a:bodyPr>
          <a:lstStyle/>
          <a:p>
            <a:pPr>
              <a:buSzPts val="1800"/>
            </a:pPr>
            <a:endParaRPr sz="1800">
              <a:solidFill>
                <a:schemeClr val="tx1"/>
              </a:solidFill>
              <a:latin typeface="Poppins"/>
              <a:ea typeface="Poppins"/>
              <a:cs typeface="Poppins"/>
              <a:sym typeface="Poppins"/>
            </a:endParaRPr>
          </a:p>
        </p:txBody>
      </p:sp>
      <p:sp>
        <p:nvSpPr>
          <p:cNvPr id="303" name="Google Shape;303;p9"/>
          <p:cNvSpPr/>
          <p:nvPr/>
        </p:nvSpPr>
        <p:spPr>
          <a:xfrm>
            <a:off x="6846533" y="5022309"/>
            <a:ext cx="350124" cy="324363"/>
          </a:xfrm>
          <a:custGeom>
            <a:avLst/>
            <a:gdLst/>
            <a:ahLst/>
            <a:cxnLst/>
            <a:rect l="l" t="t" r="r" b="b"/>
            <a:pathLst>
              <a:path w="3520" h="3261" extrusionOk="0">
                <a:moveTo>
                  <a:pt x="2750" y="0"/>
                </a:moveTo>
                <a:lnTo>
                  <a:pt x="3520" y="1889"/>
                </a:lnTo>
                <a:lnTo>
                  <a:pt x="2660" y="1663"/>
                </a:lnTo>
                <a:lnTo>
                  <a:pt x="2653" y="1675"/>
                </a:lnTo>
                <a:lnTo>
                  <a:pt x="2640" y="1727"/>
                </a:lnTo>
                <a:lnTo>
                  <a:pt x="2608" y="1811"/>
                </a:lnTo>
                <a:lnTo>
                  <a:pt x="2569" y="1915"/>
                </a:lnTo>
                <a:lnTo>
                  <a:pt x="2511" y="2038"/>
                </a:lnTo>
                <a:lnTo>
                  <a:pt x="2433" y="2180"/>
                </a:lnTo>
                <a:lnTo>
                  <a:pt x="2343" y="2335"/>
                </a:lnTo>
                <a:lnTo>
                  <a:pt x="2226" y="2491"/>
                </a:lnTo>
                <a:lnTo>
                  <a:pt x="2090" y="2659"/>
                </a:lnTo>
                <a:lnTo>
                  <a:pt x="1929" y="2821"/>
                </a:lnTo>
                <a:lnTo>
                  <a:pt x="1831" y="2905"/>
                </a:lnTo>
                <a:lnTo>
                  <a:pt x="1728" y="2983"/>
                </a:lnTo>
                <a:lnTo>
                  <a:pt x="1618" y="3054"/>
                </a:lnTo>
                <a:lnTo>
                  <a:pt x="1501" y="3118"/>
                </a:lnTo>
                <a:lnTo>
                  <a:pt x="1379" y="3170"/>
                </a:lnTo>
                <a:lnTo>
                  <a:pt x="1256" y="3215"/>
                </a:lnTo>
                <a:lnTo>
                  <a:pt x="1133" y="3248"/>
                </a:lnTo>
                <a:lnTo>
                  <a:pt x="1010" y="3261"/>
                </a:lnTo>
                <a:lnTo>
                  <a:pt x="887" y="3261"/>
                </a:lnTo>
                <a:lnTo>
                  <a:pt x="770" y="3241"/>
                </a:lnTo>
                <a:lnTo>
                  <a:pt x="654" y="3209"/>
                </a:lnTo>
                <a:lnTo>
                  <a:pt x="544" y="3157"/>
                </a:lnTo>
                <a:lnTo>
                  <a:pt x="440" y="3080"/>
                </a:lnTo>
                <a:lnTo>
                  <a:pt x="343" y="2983"/>
                </a:lnTo>
                <a:lnTo>
                  <a:pt x="253" y="2860"/>
                </a:lnTo>
                <a:lnTo>
                  <a:pt x="175" y="2717"/>
                </a:lnTo>
                <a:lnTo>
                  <a:pt x="110" y="2543"/>
                </a:lnTo>
                <a:lnTo>
                  <a:pt x="58" y="2342"/>
                </a:lnTo>
                <a:lnTo>
                  <a:pt x="20" y="2115"/>
                </a:lnTo>
                <a:lnTo>
                  <a:pt x="0" y="1857"/>
                </a:lnTo>
                <a:lnTo>
                  <a:pt x="7" y="1863"/>
                </a:lnTo>
                <a:lnTo>
                  <a:pt x="20" y="1895"/>
                </a:lnTo>
                <a:lnTo>
                  <a:pt x="46" y="1934"/>
                </a:lnTo>
                <a:lnTo>
                  <a:pt x="84" y="1993"/>
                </a:lnTo>
                <a:lnTo>
                  <a:pt x="130" y="2051"/>
                </a:lnTo>
                <a:lnTo>
                  <a:pt x="181" y="2122"/>
                </a:lnTo>
                <a:lnTo>
                  <a:pt x="246" y="2193"/>
                </a:lnTo>
                <a:lnTo>
                  <a:pt x="311" y="2258"/>
                </a:lnTo>
                <a:lnTo>
                  <a:pt x="388" y="2323"/>
                </a:lnTo>
                <a:lnTo>
                  <a:pt x="473" y="2381"/>
                </a:lnTo>
                <a:lnTo>
                  <a:pt x="563" y="2433"/>
                </a:lnTo>
                <a:lnTo>
                  <a:pt x="660" y="2465"/>
                </a:lnTo>
                <a:lnTo>
                  <a:pt x="757" y="2484"/>
                </a:lnTo>
                <a:lnTo>
                  <a:pt x="867" y="2484"/>
                </a:lnTo>
                <a:lnTo>
                  <a:pt x="977" y="2465"/>
                </a:lnTo>
                <a:lnTo>
                  <a:pt x="1087" y="2413"/>
                </a:lnTo>
                <a:lnTo>
                  <a:pt x="1204" y="2335"/>
                </a:lnTo>
                <a:lnTo>
                  <a:pt x="1327" y="2232"/>
                </a:lnTo>
                <a:lnTo>
                  <a:pt x="1450" y="2083"/>
                </a:lnTo>
                <a:lnTo>
                  <a:pt x="1573" y="1908"/>
                </a:lnTo>
                <a:lnTo>
                  <a:pt x="1696" y="1682"/>
                </a:lnTo>
                <a:lnTo>
                  <a:pt x="1819" y="1417"/>
                </a:lnTo>
                <a:lnTo>
                  <a:pt x="1042" y="1203"/>
                </a:lnTo>
                <a:lnTo>
                  <a:pt x="2750" y="0"/>
                </a:lnTo>
                <a:close/>
              </a:path>
            </a:pathLst>
          </a:custGeom>
          <a:solidFill>
            <a:srgbClr val="A5A5A5"/>
          </a:solidFill>
          <a:ln>
            <a:noFill/>
          </a:ln>
        </p:spPr>
        <p:txBody>
          <a:bodyPr spcFirstLastPara="1" wrap="square" lIns="91425" tIns="45700" rIns="91425" bIns="45700" anchor="t" anchorCtr="0">
            <a:noAutofit/>
          </a:bodyPr>
          <a:lstStyle/>
          <a:p>
            <a:pPr>
              <a:buSzPts val="1800"/>
            </a:pPr>
            <a:endParaRPr sz="1800">
              <a:solidFill>
                <a:schemeClr val="tx1"/>
              </a:solidFill>
              <a:latin typeface="Poppins"/>
              <a:ea typeface="Poppins"/>
              <a:cs typeface="Poppins"/>
              <a:sym typeface="Poppins"/>
            </a:endParaRPr>
          </a:p>
        </p:txBody>
      </p:sp>
      <p:sp>
        <p:nvSpPr>
          <p:cNvPr id="304" name="Google Shape;304;p9"/>
          <p:cNvSpPr/>
          <p:nvPr/>
        </p:nvSpPr>
        <p:spPr>
          <a:xfrm>
            <a:off x="5970931" y="5640873"/>
            <a:ext cx="350124" cy="324363"/>
          </a:xfrm>
          <a:custGeom>
            <a:avLst/>
            <a:gdLst/>
            <a:ahLst/>
            <a:cxnLst/>
            <a:rect l="l" t="t" r="r" b="b"/>
            <a:pathLst>
              <a:path w="3520" h="3261" extrusionOk="0">
                <a:moveTo>
                  <a:pt x="2750" y="0"/>
                </a:moveTo>
                <a:lnTo>
                  <a:pt x="3520" y="1889"/>
                </a:lnTo>
                <a:lnTo>
                  <a:pt x="2660" y="1663"/>
                </a:lnTo>
                <a:lnTo>
                  <a:pt x="2653" y="1675"/>
                </a:lnTo>
                <a:lnTo>
                  <a:pt x="2640" y="1727"/>
                </a:lnTo>
                <a:lnTo>
                  <a:pt x="2608" y="1811"/>
                </a:lnTo>
                <a:lnTo>
                  <a:pt x="2569" y="1915"/>
                </a:lnTo>
                <a:lnTo>
                  <a:pt x="2511" y="2038"/>
                </a:lnTo>
                <a:lnTo>
                  <a:pt x="2433" y="2180"/>
                </a:lnTo>
                <a:lnTo>
                  <a:pt x="2343" y="2335"/>
                </a:lnTo>
                <a:lnTo>
                  <a:pt x="2226" y="2491"/>
                </a:lnTo>
                <a:lnTo>
                  <a:pt x="2090" y="2659"/>
                </a:lnTo>
                <a:lnTo>
                  <a:pt x="1929" y="2821"/>
                </a:lnTo>
                <a:lnTo>
                  <a:pt x="1831" y="2905"/>
                </a:lnTo>
                <a:lnTo>
                  <a:pt x="1728" y="2983"/>
                </a:lnTo>
                <a:lnTo>
                  <a:pt x="1618" y="3054"/>
                </a:lnTo>
                <a:lnTo>
                  <a:pt x="1501" y="3118"/>
                </a:lnTo>
                <a:lnTo>
                  <a:pt x="1379" y="3170"/>
                </a:lnTo>
                <a:lnTo>
                  <a:pt x="1256" y="3215"/>
                </a:lnTo>
                <a:lnTo>
                  <a:pt x="1133" y="3248"/>
                </a:lnTo>
                <a:lnTo>
                  <a:pt x="1010" y="3261"/>
                </a:lnTo>
                <a:lnTo>
                  <a:pt x="887" y="3261"/>
                </a:lnTo>
                <a:lnTo>
                  <a:pt x="770" y="3241"/>
                </a:lnTo>
                <a:lnTo>
                  <a:pt x="654" y="3209"/>
                </a:lnTo>
                <a:lnTo>
                  <a:pt x="544" y="3157"/>
                </a:lnTo>
                <a:lnTo>
                  <a:pt x="440" y="3080"/>
                </a:lnTo>
                <a:lnTo>
                  <a:pt x="343" y="2983"/>
                </a:lnTo>
                <a:lnTo>
                  <a:pt x="253" y="2860"/>
                </a:lnTo>
                <a:lnTo>
                  <a:pt x="175" y="2717"/>
                </a:lnTo>
                <a:lnTo>
                  <a:pt x="110" y="2543"/>
                </a:lnTo>
                <a:lnTo>
                  <a:pt x="58" y="2342"/>
                </a:lnTo>
                <a:lnTo>
                  <a:pt x="20" y="2115"/>
                </a:lnTo>
                <a:lnTo>
                  <a:pt x="0" y="1857"/>
                </a:lnTo>
                <a:lnTo>
                  <a:pt x="7" y="1863"/>
                </a:lnTo>
                <a:lnTo>
                  <a:pt x="20" y="1895"/>
                </a:lnTo>
                <a:lnTo>
                  <a:pt x="46" y="1934"/>
                </a:lnTo>
                <a:lnTo>
                  <a:pt x="84" y="1993"/>
                </a:lnTo>
                <a:lnTo>
                  <a:pt x="130" y="2051"/>
                </a:lnTo>
                <a:lnTo>
                  <a:pt x="181" y="2122"/>
                </a:lnTo>
                <a:lnTo>
                  <a:pt x="246" y="2193"/>
                </a:lnTo>
                <a:lnTo>
                  <a:pt x="311" y="2258"/>
                </a:lnTo>
                <a:lnTo>
                  <a:pt x="388" y="2323"/>
                </a:lnTo>
                <a:lnTo>
                  <a:pt x="473" y="2381"/>
                </a:lnTo>
                <a:lnTo>
                  <a:pt x="563" y="2433"/>
                </a:lnTo>
                <a:lnTo>
                  <a:pt x="660" y="2465"/>
                </a:lnTo>
                <a:lnTo>
                  <a:pt x="757" y="2484"/>
                </a:lnTo>
                <a:lnTo>
                  <a:pt x="867" y="2484"/>
                </a:lnTo>
                <a:lnTo>
                  <a:pt x="977" y="2465"/>
                </a:lnTo>
                <a:lnTo>
                  <a:pt x="1087" y="2413"/>
                </a:lnTo>
                <a:lnTo>
                  <a:pt x="1204" y="2335"/>
                </a:lnTo>
                <a:lnTo>
                  <a:pt x="1327" y="2232"/>
                </a:lnTo>
                <a:lnTo>
                  <a:pt x="1450" y="2083"/>
                </a:lnTo>
                <a:lnTo>
                  <a:pt x="1573" y="1908"/>
                </a:lnTo>
                <a:lnTo>
                  <a:pt x="1696" y="1682"/>
                </a:lnTo>
                <a:lnTo>
                  <a:pt x="1819" y="1417"/>
                </a:lnTo>
                <a:lnTo>
                  <a:pt x="1042" y="1203"/>
                </a:lnTo>
                <a:lnTo>
                  <a:pt x="2750" y="0"/>
                </a:lnTo>
                <a:close/>
              </a:path>
            </a:pathLst>
          </a:custGeom>
          <a:solidFill>
            <a:srgbClr val="7F7F7F"/>
          </a:solidFill>
          <a:ln>
            <a:noFill/>
          </a:ln>
        </p:spPr>
        <p:txBody>
          <a:bodyPr spcFirstLastPara="1" wrap="square" lIns="91425" tIns="45700" rIns="91425" bIns="45700" anchor="t" anchorCtr="0">
            <a:noAutofit/>
          </a:bodyPr>
          <a:lstStyle/>
          <a:p>
            <a:pPr>
              <a:buSzPts val="1800"/>
            </a:pPr>
            <a:endParaRPr sz="1800">
              <a:solidFill>
                <a:schemeClr val="tx1"/>
              </a:solidFill>
              <a:latin typeface="Poppins"/>
              <a:ea typeface="Poppins"/>
              <a:cs typeface="Poppins"/>
              <a:sym typeface="Poppins"/>
            </a:endParaRPr>
          </a:p>
        </p:txBody>
      </p:sp>
      <p:sp>
        <p:nvSpPr>
          <p:cNvPr id="305" name="Google Shape;305;p9"/>
          <p:cNvSpPr txBox="1"/>
          <p:nvPr/>
        </p:nvSpPr>
        <p:spPr>
          <a:xfrm>
            <a:off x="9759319" y="2886890"/>
            <a:ext cx="1782860" cy="369291"/>
          </a:xfrm>
          <a:prstGeom prst="rect">
            <a:avLst/>
          </a:prstGeom>
          <a:noFill/>
          <a:ln>
            <a:noFill/>
          </a:ln>
        </p:spPr>
        <p:txBody>
          <a:bodyPr spcFirstLastPara="1" wrap="square" lIns="91425" tIns="45700" rIns="91425" bIns="45700" anchor="t" anchorCtr="0">
            <a:spAutoFit/>
          </a:bodyPr>
          <a:lstStyle/>
          <a:p>
            <a:pPr>
              <a:buSzPts val="1800"/>
            </a:pPr>
            <a:r>
              <a:rPr lang="en-US" sz="1800" b="1">
                <a:solidFill>
                  <a:schemeClr val="tx1"/>
                </a:solidFill>
                <a:latin typeface="Poppins"/>
                <a:ea typeface="Poppins"/>
                <a:cs typeface="Poppins"/>
                <a:sym typeface="Poppins"/>
              </a:rPr>
              <a:t>CRS Project </a:t>
            </a:r>
            <a:endParaRPr sz="1800" b="1">
              <a:solidFill>
                <a:schemeClr val="tx1"/>
              </a:solidFill>
              <a:latin typeface="Poppins"/>
              <a:ea typeface="Poppins"/>
              <a:cs typeface="Poppins"/>
              <a:sym typeface="Poppins"/>
            </a:endParaRPr>
          </a:p>
        </p:txBody>
      </p:sp>
      <p:sp>
        <p:nvSpPr>
          <p:cNvPr id="306" name="Google Shape;306;p9"/>
          <p:cNvSpPr txBox="1"/>
          <p:nvPr/>
        </p:nvSpPr>
        <p:spPr>
          <a:xfrm>
            <a:off x="6348973" y="5695007"/>
            <a:ext cx="3366627" cy="646290"/>
          </a:xfrm>
          <a:prstGeom prst="rect">
            <a:avLst/>
          </a:prstGeom>
          <a:noFill/>
          <a:ln>
            <a:noFill/>
          </a:ln>
        </p:spPr>
        <p:txBody>
          <a:bodyPr spcFirstLastPara="1" wrap="square" lIns="91425" tIns="45700" rIns="91425" bIns="45700" anchor="t" anchorCtr="0">
            <a:spAutoFit/>
          </a:bodyPr>
          <a:lstStyle/>
          <a:p>
            <a:pPr>
              <a:buSzPts val="1800"/>
            </a:pPr>
            <a:r>
              <a:rPr lang="en-US" sz="1800">
                <a:solidFill>
                  <a:schemeClr val="tx1"/>
                </a:solidFill>
                <a:latin typeface="Poppins Medium"/>
                <a:ea typeface="Poppins Medium"/>
                <a:cs typeface="Poppins Medium"/>
                <a:sym typeface="Poppins Medium"/>
              </a:rPr>
              <a:t>Understanding Project Goals</a:t>
            </a:r>
            <a:endParaRPr sz="1800">
              <a:solidFill>
                <a:schemeClr val="tx1"/>
              </a:solidFill>
              <a:latin typeface="Poppins Medium"/>
              <a:ea typeface="Poppins Medium"/>
              <a:cs typeface="Poppins Medium"/>
              <a:sym typeface="Poppins Medium"/>
            </a:endParaRPr>
          </a:p>
        </p:txBody>
      </p:sp>
      <p:sp>
        <p:nvSpPr>
          <p:cNvPr id="307" name="Google Shape;307;p9"/>
          <p:cNvSpPr txBox="1"/>
          <p:nvPr/>
        </p:nvSpPr>
        <p:spPr>
          <a:xfrm>
            <a:off x="7273742" y="5053685"/>
            <a:ext cx="4211409" cy="369291"/>
          </a:xfrm>
          <a:prstGeom prst="rect">
            <a:avLst/>
          </a:prstGeom>
          <a:noFill/>
          <a:ln>
            <a:noFill/>
          </a:ln>
        </p:spPr>
        <p:txBody>
          <a:bodyPr spcFirstLastPara="1" wrap="square" lIns="91425" tIns="45700" rIns="91425" bIns="45700" anchor="t" anchorCtr="0">
            <a:spAutoFit/>
          </a:bodyPr>
          <a:lstStyle/>
          <a:p>
            <a:pPr>
              <a:buSzPts val="1800"/>
            </a:pPr>
            <a:r>
              <a:rPr lang="en-US" sz="1800" b="1" dirty="0">
                <a:solidFill>
                  <a:schemeClr val="tx1"/>
                </a:solidFill>
                <a:latin typeface="Poppins"/>
                <a:ea typeface="Poppins"/>
                <a:cs typeface="Poppins"/>
                <a:sym typeface="Poppins"/>
              </a:rPr>
              <a:t>JAVA</a:t>
            </a:r>
            <a:endParaRPr sz="1800" b="1" dirty="0">
              <a:solidFill>
                <a:schemeClr val="tx1"/>
              </a:solidFill>
              <a:latin typeface="Poppins"/>
              <a:ea typeface="Poppins"/>
              <a:cs typeface="Poppins"/>
              <a:sym typeface="Poppins"/>
            </a:endParaRPr>
          </a:p>
        </p:txBody>
      </p:sp>
      <p:sp>
        <p:nvSpPr>
          <p:cNvPr id="308" name="Google Shape;308;p9"/>
          <p:cNvSpPr txBox="1"/>
          <p:nvPr/>
        </p:nvSpPr>
        <p:spPr>
          <a:xfrm>
            <a:off x="8244914" y="4379113"/>
            <a:ext cx="3947087" cy="369291"/>
          </a:xfrm>
          <a:prstGeom prst="rect">
            <a:avLst/>
          </a:prstGeom>
          <a:noFill/>
          <a:ln>
            <a:noFill/>
          </a:ln>
        </p:spPr>
        <p:txBody>
          <a:bodyPr spcFirstLastPara="1" wrap="square" lIns="91425" tIns="45700" rIns="91425" bIns="45700" anchor="t" anchorCtr="0">
            <a:spAutoFit/>
          </a:bodyPr>
          <a:lstStyle/>
          <a:p>
            <a:pPr>
              <a:buSzPts val="1800"/>
            </a:pPr>
            <a:r>
              <a:rPr lang="en-US" sz="1800" b="1" dirty="0">
                <a:solidFill>
                  <a:schemeClr val="tx1"/>
                </a:solidFill>
                <a:latin typeface="Poppins"/>
                <a:ea typeface="Poppins"/>
                <a:cs typeface="Poppins"/>
                <a:sym typeface="Poppins"/>
              </a:rPr>
              <a:t>Design Thinking</a:t>
            </a:r>
            <a:endParaRPr dirty="0">
              <a:solidFill>
                <a:schemeClr val="tx1"/>
              </a:solidFill>
            </a:endParaRPr>
          </a:p>
        </p:txBody>
      </p:sp>
      <p:sp>
        <p:nvSpPr>
          <p:cNvPr id="309" name="Google Shape;309;p9"/>
          <p:cNvSpPr txBox="1"/>
          <p:nvPr/>
        </p:nvSpPr>
        <p:spPr>
          <a:xfrm>
            <a:off x="9260900" y="3658609"/>
            <a:ext cx="2862515" cy="923289"/>
          </a:xfrm>
          <a:prstGeom prst="rect">
            <a:avLst/>
          </a:prstGeom>
          <a:noFill/>
          <a:ln>
            <a:noFill/>
          </a:ln>
        </p:spPr>
        <p:txBody>
          <a:bodyPr spcFirstLastPara="1" wrap="square" lIns="91425" tIns="45700" rIns="91425" bIns="45700" anchor="t" anchorCtr="0">
            <a:spAutoFit/>
          </a:bodyPr>
          <a:lstStyle/>
          <a:p>
            <a:pPr algn="ctr">
              <a:buSzPts val="1800"/>
            </a:pPr>
            <a:r>
              <a:rPr lang="en-US" sz="1800" b="1">
                <a:solidFill>
                  <a:schemeClr val="tx1"/>
                </a:solidFill>
                <a:latin typeface="Poppins"/>
                <a:ea typeface="Poppins"/>
                <a:cs typeface="Poppins"/>
                <a:sym typeface="Poppins"/>
              </a:rPr>
              <a:t>Adapting to a developer</a:t>
            </a:r>
            <a:endParaRPr>
              <a:solidFill>
                <a:schemeClr val="tx1"/>
              </a:solidFill>
            </a:endParaRPr>
          </a:p>
          <a:p>
            <a:pPr algn="ctr">
              <a:buSzPts val="1800"/>
            </a:pPr>
            <a:r>
              <a:rPr lang="en-US" sz="1800" b="1">
                <a:solidFill>
                  <a:schemeClr val="tx1"/>
                </a:solidFill>
                <a:latin typeface="Poppins"/>
                <a:ea typeface="Poppins"/>
                <a:cs typeface="Poppins"/>
                <a:sym typeface="Poppins"/>
              </a:rPr>
              <a:t>Mindset</a:t>
            </a:r>
            <a:endParaRPr sz="1800" b="1">
              <a:solidFill>
                <a:schemeClr val="tx1"/>
              </a:solidFill>
              <a:latin typeface="Poppins"/>
              <a:ea typeface="Poppins"/>
              <a:cs typeface="Poppins"/>
              <a:sym typeface="Poppins"/>
            </a:endParaRPr>
          </a:p>
        </p:txBody>
      </p:sp>
      <p:sp>
        <p:nvSpPr>
          <p:cNvPr id="310" name="Google Shape;310;p9"/>
          <p:cNvSpPr txBox="1"/>
          <p:nvPr/>
        </p:nvSpPr>
        <p:spPr>
          <a:xfrm>
            <a:off x="8504414" y="2393700"/>
            <a:ext cx="327335" cy="400069"/>
          </a:xfrm>
          <a:prstGeom prst="rect">
            <a:avLst/>
          </a:prstGeom>
          <a:noFill/>
          <a:ln>
            <a:noFill/>
          </a:ln>
        </p:spPr>
        <p:txBody>
          <a:bodyPr spcFirstLastPara="1" wrap="square" lIns="91425" tIns="45700" rIns="91425" bIns="45700" anchor="t" anchorCtr="0">
            <a:spAutoFit/>
          </a:bodyPr>
          <a:lstStyle/>
          <a:p>
            <a:pPr algn="ctr">
              <a:buSzPts val="2000"/>
            </a:pPr>
            <a:r>
              <a:rPr lang="en-US" sz="2000" b="1">
                <a:solidFill>
                  <a:schemeClr val="tx1"/>
                </a:solidFill>
              </a:rPr>
              <a:t>5</a:t>
            </a:r>
            <a:endParaRPr>
              <a:solidFill>
                <a:schemeClr val="tx1"/>
              </a:solidFill>
            </a:endParaRPr>
          </a:p>
        </p:txBody>
      </p:sp>
      <p:sp>
        <p:nvSpPr>
          <p:cNvPr id="311" name="Google Shape;311;p9"/>
          <p:cNvSpPr txBox="1"/>
          <p:nvPr/>
        </p:nvSpPr>
        <p:spPr>
          <a:xfrm>
            <a:off x="7375243" y="3344223"/>
            <a:ext cx="327335" cy="400069"/>
          </a:xfrm>
          <a:prstGeom prst="rect">
            <a:avLst/>
          </a:prstGeom>
          <a:noFill/>
          <a:ln>
            <a:noFill/>
          </a:ln>
        </p:spPr>
        <p:txBody>
          <a:bodyPr spcFirstLastPara="1" wrap="square" lIns="91425" tIns="45700" rIns="91425" bIns="45700" anchor="t" anchorCtr="0">
            <a:spAutoFit/>
          </a:bodyPr>
          <a:lstStyle/>
          <a:p>
            <a:pPr algn="ctr">
              <a:buSzPts val="2000"/>
            </a:pPr>
            <a:r>
              <a:rPr lang="en-US" sz="2000" b="1">
                <a:solidFill>
                  <a:schemeClr val="tx1"/>
                </a:solidFill>
              </a:rPr>
              <a:t>4</a:t>
            </a:r>
            <a:endParaRPr>
              <a:solidFill>
                <a:schemeClr val="tx1"/>
              </a:solidFill>
            </a:endParaRPr>
          </a:p>
        </p:txBody>
      </p:sp>
      <p:sp>
        <p:nvSpPr>
          <p:cNvPr id="312" name="Google Shape;312;p9"/>
          <p:cNvSpPr txBox="1"/>
          <p:nvPr/>
        </p:nvSpPr>
        <p:spPr>
          <a:xfrm>
            <a:off x="6330374" y="4232396"/>
            <a:ext cx="327335" cy="400069"/>
          </a:xfrm>
          <a:prstGeom prst="rect">
            <a:avLst/>
          </a:prstGeom>
          <a:noFill/>
          <a:ln>
            <a:noFill/>
          </a:ln>
        </p:spPr>
        <p:txBody>
          <a:bodyPr spcFirstLastPara="1" wrap="square" lIns="91425" tIns="45700" rIns="91425" bIns="45700" anchor="t" anchorCtr="0">
            <a:spAutoFit/>
          </a:bodyPr>
          <a:lstStyle/>
          <a:p>
            <a:pPr algn="ctr">
              <a:buSzPts val="2000"/>
            </a:pPr>
            <a:r>
              <a:rPr lang="en-US" sz="2000" b="1">
                <a:solidFill>
                  <a:schemeClr val="tx1"/>
                </a:solidFill>
              </a:rPr>
              <a:t>3</a:t>
            </a:r>
            <a:endParaRPr sz="2000" b="1">
              <a:solidFill>
                <a:schemeClr val="tx1"/>
              </a:solidFill>
            </a:endParaRPr>
          </a:p>
        </p:txBody>
      </p:sp>
      <p:sp>
        <p:nvSpPr>
          <p:cNvPr id="313" name="Google Shape;313;p9"/>
          <p:cNvSpPr txBox="1"/>
          <p:nvPr/>
        </p:nvSpPr>
        <p:spPr>
          <a:xfrm>
            <a:off x="5414390" y="5028592"/>
            <a:ext cx="327335" cy="400069"/>
          </a:xfrm>
          <a:prstGeom prst="rect">
            <a:avLst/>
          </a:prstGeom>
          <a:noFill/>
          <a:ln>
            <a:noFill/>
          </a:ln>
        </p:spPr>
        <p:txBody>
          <a:bodyPr spcFirstLastPara="1" wrap="square" lIns="91425" tIns="45700" rIns="91425" bIns="45700" anchor="t" anchorCtr="0">
            <a:spAutoFit/>
          </a:bodyPr>
          <a:lstStyle/>
          <a:p>
            <a:pPr algn="ctr">
              <a:buSzPts val="2000"/>
            </a:pPr>
            <a:r>
              <a:rPr lang="en-US" sz="2000" b="1">
                <a:solidFill>
                  <a:schemeClr val="tx1"/>
                </a:solidFill>
              </a:rPr>
              <a:t>2</a:t>
            </a:r>
            <a:endParaRPr sz="2000" b="1">
              <a:solidFill>
                <a:schemeClr val="tx1"/>
              </a:solidFill>
            </a:endParaRPr>
          </a:p>
        </p:txBody>
      </p:sp>
      <p:sp>
        <p:nvSpPr>
          <p:cNvPr id="314" name="Google Shape;314;p9"/>
          <p:cNvSpPr txBox="1"/>
          <p:nvPr/>
        </p:nvSpPr>
        <p:spPr>
          <a:xfrm>
            <a:off x="4536558" y="5734896"/>
            <a:ext cx="327335" cy="400069"/>
          </a:xfrm>
          <a:prstGeom prst="rect">
            <a:avLst/>
          </a:prstGeom>
          <a:noFill/>
          <a:ln>
            <a:noFill/>
          </a:ln>
        </p:spPr>
        <p:txBody>
          <a:bodyPr spcFirstLastPara="1" wrap="square" lIns="91425" tIns="45700" rIns="91425" bIns="45700" anchor="t" anchorCtr="0">
            <a:spAutoFit/>
          </a:bodyPr>
          <a:lstStyle/>
          <a:p>
            <a:pPr algn="ctr">
              <a:buSzPts val="2000"/>
            </a:pPr>
            <a:r>
              <a:rPr lang="en-US" sz="2000" b="1">
                <a:solidFill>
                  <a:schemeClr val="tx1"/>
                </a:solidFill>
              </a:rPr>
              <a:t>1</a:t>
            </a:r>
            <a:endParaRPr sz="2000" b="1">
              <a:solidFill>
                <a:schemeClr val="tx1"/>
              </a:solidFill>
            </a:endParaRPr>
          </a:p>
        </p:txBody>
      </p:sp>
      <p:grpSp>
        <p:nvGrpSpPr>
          <p:cNvPr id="315" name="Google Shape;315;p9"/>
          <p:cNvGrpSpPr/>
          <p:nvPr/>
        </p:nvGrpSpPr>
        <p:grpSpPr>
          <a:xfrm>
            <a:off x="5912540" y="74693"/>
            <a:ext cx="2171605" cy="975441"/>
            <a:chOff x="5996394" y="922673"/>
            <a:chExt cx="2171605" cy="975441"/>
          </a:xfrm>
        </p:grpSpPr>
        <p:sp>
          <p:nvSpPr>
            <p:cNvPr id="316" name="Google Shape;316;p9"/>
            <p:cNvSpPr/>
            <p:nvPr/>
          </p:nvSpPr>
          <p:spPr>
            <a:xfrm>
              <a:off x="5996394" y="922673"/>
              <a:ext cx="972728" cy="975441"/>
            </a:xfrm>
            <a:custGeom>
              <a:avLst/>
              <a:gdLst/>
              <a:ahLst/>
              <a:cxnLst/>
              <a:rect l="l" t="t" r="r" b="b"/>
              <a:pathLst>
                <a:path w="7385" h="10000" extrusionOk="0">
                  <a:moveTo>
                    <a:pt x="3686" y="0"/>
                  </a:moveTo>
                  <a:lnTo>
                    <a:pt x="4120" y="33"/>
                  </a:lnTo>
                  <a:lnTo>
                    <a:pt x="4529" y="134"/>
                  </a:lnTo>
                  <a:lnTo>
                    <a:pt x="4928" y="292"/>
                  </a:lnTo>
                  <a:lnTo>
                    <a:pt x="5313" y="506"/>
                  </a:lnTo>
                  <a:lnTo>
                    <a:pt x="5663" y="776"/>
                  </a:lnTo>
                  <a:lnTo>
                    <a:pt x="5997" y="1091"/>
                  </a:lnTo>
                  <a:lnTo>
                    <a:pt x="6297" y="1464"/>
                  </a:lnTo>
                  <a:lnTo>
                    <a:pt x="6564" y="1869"/>
                  </a:lnTo>
                  <a:lnTo>
                    <a:pt x="6797" y="2318"/>
                  </a:lnTo>
                  <a:cubicBezTo>
                    <a:pt x="6864" y="2476"/>
                    <a:pt x="6930" y="2634"/>
                    <a:pt x="6997" y="2792"/>
                  </a:cubicBezTo>
                  <a:lnTo>
                    <a:pt x="7165" y="3298"/>
                  </a:lnTo>
                  <a:cubicBezTo>
                    <a:pt x="7204" y="3478"/>
                    <a:pt x="7242" y="3659"/>
                    <a:pt x="7281" y="3839"/>
                  </a:cubicBezTo>
                  <a:cubicBezTo>
                    <a:pt x="7303" y="4027"/>
                    <a:pt x="7326" y="4215"/>
                    <a:pt x="7348" y="4403"/>
                  </a:cubicBezTo>
                  <a:lnTo>
                    <a:pt x="7372" y="4988"/>
                  </a:lnTo>
                  <a:lnTo>
                    <a:pt x="7381" y="5675"/>
                  </a:lnTo>
                  <a:lnTo>
                    <a:pt x="7381" y="6295"/>
                  </a:lnTo>
                  <a:lnTo>
                    <a:pt x="7381" y="6847"/>
                  </a:lnTo>
                  <a:lnTo>
                    <a:pt x="7381" y="7353"/>
                  </a:lnTo>
                  <a:lnTo>
                    <a:pt x="7381" y="7792"/>
                  </a:lnTo>
                  <a:lnTo>
                    <a:pt x="7381" y="9741"/>
                  </a:lnTo>
                  <a:cubicBezTo>
                    <a:pt x="7382" y="9825"/>
                    <a:pt x="7384" y="9908"/>
                    <a:pt x="7385" y="9992"/>
                  </a:cubicBezTo>
                  <a:lnTo>
                    <a:pt x="4553" y="10000"/>
                  </a:lnTo>
                  <a:lnTo>
                    <a:pt x="4553" y="10000"/>
                  </a:lnTo>
                  <a:cubicBezTo>
                    <a:pt x="4551" y="9996"/>
                    <a:pt x="4548" y="9992"/>
                    <a:pt x="4546" y="9988"/>
                  </a:cubicBezTo>
                  <a:cubicBezTo>
                    <a:pt x="4543" y="9984"/>
                    <a:pt x="4540" y="9981"/>
                    <a:pt x="4537" y="9977"/>
                  </a:cubicBezTo>
                  <a:lnTo>
                    <a:pt x="4128" y="9965"/>
                  </a:lnTo>
                  <a:lnTo>
                    <a:pt x="3686" y="9965"/>
                  </a:lnTo>
                  <a:lnTo>
                    <a:pt x="3253" y="9932"/>
                  </a:lnTo>
                  <a:lnTo>
                    <a:pt x="2844" y="9829"/>
                  </a:lnTo>
                  <a:lnTo>
                    <a:pt x="2444" y="9673"/>
                  </a:lnTo>
                  <a:lnTo>
                    <a:pt x="2061" y="9459"/>
                  </a:lnTo>
                  <a:lnTo>
                    <a:pt x="1710" y="9189"/>
                  </a:lnTo>
                  <a:lnTo>
                    <a:pt x="1376" y="8872"/>
                  </a:lnTo>
                  <a:lnTo>
                    <a:pt x="1076" y="8502"/>
                  </a:lnTo>
                  <a:lnTo>
                    <a:pt x="809" y="8096"/>
                  </a:lnTo>
                  <a:lnTo>
                    <a:pt x="576" y="7658"/>
                  </a:lnTo>
                  <a:lnTo>
                    <a:pt x="375" y="7172"/>
                  </a:lnTo>
                  <a:cubicBezTo>
                    <a:pt x="320" y="7003"/>
                    <a:pt x="264" y="6835"/>
                    <a:pt x="209" y="6666"/>
                  </a:cubicBezTo>
                  <a:lnTo>
                    <a:pt x="92" y="6126"/>
                  </a:lnTo>
                  <a:lnTo>
                    <a:pt x="26" y="5562"/>
                  </a:lnTo>
                  <a:cubicBezTo>
                    <a:pt x="17" y="5371"/>
                    <a:pt x="9" y="5179"/>
                    <a:pt x="0" y="4988"/>
                  </a:cubicBezTo>
                  <a:cubicBezTo>
                    <a:pt x="9" y="4793"/>
                    <a:pt x="17" y="4598"/>
                    <a:pt x="26" y="4403"/>
                  </a:cubicBezTo>
                  <a:lnTo>
                    <a:pt x="92" y="3839"/>
                  </a:lnTo>
                  <a:lnTo>
                    <a:pt x="209" y="3298"/>
                  </a:lnTo>
                  <a:cubicBezTo>
                    <a:pt x="264" y="3129"/>
                    <a:pt x="320" y="2961"/>
                    <a:pt x="375" y="2792"/>
                  </a:cubicBezTo>
                  <a:lnTo>
                    <a:pt x="576" y="2318"/>
                  </a:lnTo>
                  <a:lnTo>
                    <a:pt x="809" y="1869"/>
                  </a:lnTo>
                  <a:lnTo>
                    <a:pt x="1076" y="1464"/>
                  </a:lnTo>
                  <a:lnTo>
                    <a:pt x="1376" y="1091"/>
                  </a:lnTo>
                  <a:lnTo>
                    <a:pt x="1710" y="776"/>
                  </a:lnTo>
                  <a:lnTo>
                    <a:pt x="2061" y="506"/>
                  </a:lnTo>
                  <a:lnTo>
                    <a:pt x="2444" y="292"/>
                  </a:lnTo>
                  <a:lnTo>
                    <a:pt x="2844" y="134"/>
                  </a:lnTo>
                  <a:lnTo>
                    <a:pt x="3253" y="33"/>
                  </a:lnTo>
                  <a:lnTo>
                    <a:pt x="3686" y="0"/>
                  </a:lnTo>
                  <a:close/>
                </a:path>
              </a:pathLst>
            </a:custGeom>
            <a:solidFill>
              <a:srgbClr val="BFBFBF"/>
            </a:solidFill>
            <a:ln>
              <a:noFill/>
            </a:ln>
          </p:spPr>
          <p:txBody>
            <a:bodyPr spcFirstLastPara="1" wrap="square" lIns="91425" tIns="45700" rIns="91425" bIns="45700" anchor="t" anchorCtr="0">
              <a:noAutofit/>
            </a:bodyPr>
            <a:lstStyle/>
            <a:p>
              <a:pPr>
                <a:buSzPts val="1800"/>
              </a:pPr>
              <a:endParaRPr sz="1800">
                <a:solidFill>
                  <a:schemeClr val="tx1"/>
                </a:solidFill>
                <a:latin typeface="Poppins"/>
                <a:ea typeface="Poppins"/>
                <a:cs typeface="Poppins"/>
                <a:sym typeface="Poppins"/>
              </a:endParaRPr>
            </a:p>
          </p:txBody>
        </p:sp>
        <p:cxnSp>
          <p:nvCxnSpPr>
            <p:cNvPr id="317" name="Google Shape;317;p9"/>
            <p:cNvCxnSpPr/>
            <p:nvPr/>
          </p:nvCxnSpPr>
          <p:spPr>
            <a:xfrm>
              <a:off x="6886500" y="1876047"/>
              <a:ext cx="1281499" cy="0"/>
            </a:xfrm>
            <a:prstGeom prst="straightConnector1">
              <a:avLst/>
            </a:prstGeom>
            <a:noFill/>
            <a:ln w="38100" cap="flat" cmpd="sng">
              <a:solidFill>
                <a:srgbClr val="F2F2F2"/>
              </a:solidFill>
              <a:prstDash val="solid"/>
              <a:miter lim="800000"/>
              <a:headEnd type="none" w="sm" len="sm"/>
              <a:tailEnd type="none" w="sm" len="sm"/>
            </a:ln>
          </p:spPr>
        </p:cxnSp>
      </p:grpSp>
      <p:grpSp>
        <p:nvGrpSpPr>
          <p:cNvPr id="318" name="Google Shape;318;p9"/>
          <p:cNvGrpSpPr/>
          <p:nvPr/>
        </p:nvGrpSpPr>
        <p:grpSpPr>
          <a:xfrm>
            <a:off x="4962133" y="1206834"/>
            <a:ext cx="2183819" cy="975441"/>
            <a:chOff x="5030787" y="1877265"/>
            <a:chExt cx="2183819" cy="975441"/>
          </a:xfrm>
        </p:grpSpPr>
        <p:sp>
          <p:nvSpPr>
            <p:cNvPr id="319" name="Google Shape;319;p9"/>
            <p:cNvSpPr/>
            <p:nvPr/>
          </p:nvSpPr>
          <p:spPr>
            <a:xfrm>
              <a:off x="5030787" y="1877265"/>
              <a:ext cx="972728" cy="975441"/>
            </a:xfrm>
            <a:custGeom>
              <a:avLst/>
              <a:gdLst/>
              <a:ahLst/>
              <a:cxnLst/>
              <a:rect l="l" t="t" r="r" b="b"/>
              <a:pathLst>
                <a:path w="7385" h="10000" extrusionOk="0">
                  <a:moveTo>
                    <a:pt x="3686" y="0"/>
                  </a:moveTo>
                  <a:lnTo>
                    <a:pt x="4120" y="33"/>
                  </a:lnTo>
                  <a:lnTo>
                    <a:pt x="4529" y="134"/>
                  </a:lnTo>
                  <a:lnTo>
                    <a:pt x="4928" y="292"/>
                  </a:lnTo>
                  <a:lnTo>
                    <a:pt x="5313" y="506"/>
                  </a:lnTo>
                  <a:lnTo>
                    <a:pt x="5663" y="776"/>
                  </a:lnTo>
                  <a:lnTo>
                    <a:pt x="5997" y="1091"/>
                  </a:lnTo>
                  <a:lnTo>
                    <a:pt x="6297" y="1464"/>
                  </a:lnTo>
                  <a:lnTo>
                    <a:pt x="6564" y="1869"/>
                  </a:lnTo>
                  <a:lnTo>
                    <a:pt x="6797" y="2318"/>
                  </a:lnTo>
                  <a:cubicBezTo>
                    <a:pt x="6864" y="2476"/>
                    <a:pt x="6930" y="2634"/>
                    <a:pt x="6997" y="2792"/>
                  </a:cubicBezTo>
                  <a:lnTo>
                    <a:pt x="7165" y="3298"/>
                  </a:lnTo>
                  <a:cubicBezTo>
                    <a:pt x="7204" y="3478"/>
                    <a:pt x="7242" y="3659"/>
                    <a:pt x="7281" y="3839"/>
                  </a:cubicBezTo>
                  <a:cubicBezTo>
                    <a:pt x="7303" y="4027"/>
                    <a:pt x="7326" y="4215"/>
                    <a:pt x="7348" y="4403"/>
                  </a:cubicBezTo>
                  <a:lnTo>
                    <a:pt x="7372" y="4988"/>
                  </a:lnTo>
                  <a:lnTo>
                    <a:pt x="7381" y="5675"/>
                  </a:lnTo>
                  <a:lnTo>
                    <a:pt x="7381" y="6295"/>
                  </a:lnTo>
                  <a:lnTo>
                    <a:pt x="7381" y="6847"/>
                  </a:lnTo>
                  <a:lnTo>
                    <a:pt x="7381" y="7353"/>
                  </a:lnTo>
                  <a:lnTo>
                    <a:pt x="7381" y="7792"/>
                  </a:lnTo>
                  <a:lnTo>
                    <a:pt x="7381" y="9741"/>
                  </a:lnTo>
                  <a:cubicBezTo>
                    <a:pt x="7382" y="9825"/>
                    <a:pt x="7384" y="9908"/>
                    <a:pt x="7385" y="9992"/>
                  </a:cubicBezTo>
                  <a:lnTo>
                    <a:pt x="4553" y="10000"/>
                  </a:lnTo>
                  <a:lnTo>
                    <a:pt x="4553" y="10000"/>
                  </a:lnTo>
                  <a:cubicBezTo>
                    <a:pt x="4551" y="9996"/>
                    <a:pt x="4548" y="9992"/>
                    <a:pt x="4546" y="9988"/>
                  </a:cubicBezTo>
                  <a:cubicBezTo>
                    <a:pt x="4543" y="9984"/>
                    <a:pt x="4540" y="9981"/>
                    <a:pt x="4537" y="9977"/>
                  </a:cubicBezTo>
                  <a:lnTo>
                    <a:pt x="4128" y="9965"/>
                  </a:lnTo>
                  <a:lnTo>
                    <a:pt x="3686" y="9965"/>
                  </a:lnTo>
                  <a:lnTo>
                    <a:pt x="3253" y="9932"/>
                  </a:lnTo>
                  <a:lnTo>
                    <a:pt x="2844" y="9829"/>
                  </a:lnTo>
                  <a:lnTo>
                    <a:pt x="2444" y="9673"/>
                  </a:lnTo>
                  <a:lnTo>
                    <a:pt x="2061" y="9459"/>
                  </a:lnTo>
                  <a:lnTo>
                    <a:pt x="1710" y="9189"/>
                  </a:lnTo>
                  <a:lnTo>
                    <a:pt x="1376" y="8872"/>
                  </a:lnTo>
                  <a:lnTo>
                    <a:pt x="1076" y="8502"/>
                  </a:lnTo>
                  <a:lnTo>
                    <a:pt x="809" y="8096"/>
                  </a:lnTo>
                  <a:lnTo>
                    <a:pt x="576" y="7658"/>
                  </a:lnTo>
                  <a:lnTo>
                    <a:pt x="375" y="7172"/>
                  </a:lnTo>
                  <a:cubicBezTo>
                    <a:pt x="320" y="7003"/>
                    <a:pt x="264" y="6835"/>
                    <a:pt x="209" y="6666"/>
                  </a:cubicBezTo>
                  <a:lnTo>
                    <a:pt x="92" y="6126"/>
                  </a:lnTo>
                  <a:lnTo>
                    <a:pt x="26" y="5562"/>
                  </a:lnTo>
                  <a:cubicBezTo>
                    <a:pt x="17" y="5371"/>
                    <a:pt x="9" y="5179"/>
                    <a:pt x="0" y="4988"/>
                  </a:cubicBezTo>
                  <a:cubicBezTo>
                    <a:pt x="9" y="4793"/>
                    <a:pt x="17" y="4598"/>
                    <a:pt x="26" y="4403"/>
                  </a:cubicBezTo>
                  <a:lnTo>
                    <a:pt x="92" y="3839"/>
                  </a:lnTo>
                  <a:lnTo>
                    <a:pt x="209" y="3298"/>
                  </a:lnTo>
                  <a:cubicBezTo>
                    <a:pt x="264" y="3129"/>
                    <a:pt x="320" y="2961"/>
                    <a:pt x="375" y="2792"/>
                  </a:cubicBezTo>
                  <a:lnTo>
                    <a:pt x="576" y="2318"/>
                  </a:lnTo>
                  <a:lnTo>
                    <a:pt x="809" y="1869"/>
                  </a:lnTo>
                  <a:lnTo>
                    <a:pt x="1076" y="1464"/>
                  </a:lnTo>
                  <a:lnTo>
                    <a:pt x="1376" y="1091"/>
                  </a:lnTo>
                  <a:lnTo>
                    <a:pt x="1710" y="776"/>
                  </a:lnTo>
                  <a:lnTo>
                    <a:pt x="2061" y="506"/>
                  </a:lnTo>
                  <a:lnTo>
                    <a:pt x="2444" y="292"/>
                  </a:lnTo>
                  <a:lnTo>
                    <a:pt x="2844" y="134"/>
                  </a:lnTo>
                  <a:lnTo>
                    <a:pt x="3253" y="33"/>
                  </a:lnTo>
                  <a:lnTo>
                    <a:pt x="3686" y="0"/>
                  </a:lnTo>
                  <a:close/>
                </a:path>
              </a:pathLst>
            </a:custGeom>
            <a:solidFill>
              <a:srgbClr val="D8D8D8"/>
            </a:solidFill>
            <a:ln>
              <a:noFill/>
            </a:ln>
          </p:spPr>
          <p:txBody>
            <a:bodyPr spcFirstLastPara="1" wrap="square" lIns="91425" tIns="45700" rIns="91425" bIns="45700" anchor="t" anchorCtr="0">
              <a:noAutofit/>
            </a:bodyPr>
            <a:lstStyle/>
            <a:p>
              <a:pPr>
                <a:buSzPts val="1800"/>
              </a:pPr>
              <a:endParaRPr sz="1800">
                <a:solidFill>
                  <a:schemeClr val="tx1"/>
                </a:solidFill>
                <a:latin typeface="Poppins"/>
                <a:ea typeface="Poppins"/>
                <a:cs typeface="Poppins"/>
                <a:sym typeface="Poppins"/>
              </a:endParaRPr>
            </a:p>
          </p:txBody>
        </p:sp>
        <p:cxnSp>
          <p:nvCxnSpPr>
            <p:cNvPr id="320" name="Google Shape;320;p9"/>
            <p:cNvCxnSpPr/>
            <p:nvPr/>
          </p:nvCxnSpPr>
          <p:spPr>
            <a:xfrm>
              <a:off x="5933107" y="2831458"/>
              <a:ext cx="1281499" cy="0"/>
            </a:xfrm>
            <a:prstGeom prst="straightConnector1">
              <a:avLst/>
            </a:prstGeom>
            <a:noFill/>
            <a:ln w="38100" cap="flat" cmpd="sng">
              <a:solidFill>
                <a:srgbClr val="D8D8D8"/>
              </a:solidFill>
              <a:prstDash val="solid"/>
              <a:miter lim="800000"/>
              <a:headEnd type="none" w="sm" len="sm"/>
              <a:tailEnd type="none" w="sm" len="sm"/>
            </a:ln>
          </p:spPr>
        </p:cxnSp>
      </p:grpSp>
      <p:grpSp>
        <p:nvGrpSpPr>
          <p:cNvPr id="321" name="Google Shape;321;p9"/>
          <p:cNvGrpSpPr/>
          <p:nvPr/>
        </p:nvGrpSpPr>
        <p:grpSpPr>
          <a:xfrm>
            <a:off x="3997474" y="2153202"/>
            <a:ext cx="2190375" cy="975441"/>
            <a:chOff x="4065182" y="2756022"/>
            <a:chExt cx="2190374" cy="975441"/>
          </a:xfrm>
        </p:grpSpPr>
        <p:sp>
          <p:nvSpPr>
            <p:cNvPr id="322" name="Google Shape;322;p9"/>
            <p:cNvSpPr/>
            <p:nvPr/>
          </p:nvSpPr>
          <p:spPr>
            <a:xfrm>
              <a:off x="4065182" y="2756022"/>
              <a:ext cx="972728" cy="975441"/>
            </a:xfrm>
            <a:custGeom>
              <a:avLst/>
              <a:gdLst/>
              <a:ahLst/>
              <a:cxnLst/>
              <a:rect l="l" t="t" r="r" b="b"/>
              <a:pathLst>
                <a:path w="7385" h="10000" extrusionOk="0">
                  <a:moveTo>
                    <a:pt x="3686" y="0"/>
                  </a:moveTo>
                  <a:lnTo>
                    <a:pt x="4120" y="33"/>
                  </a:lnTo>
                  <a:lnTo>
                    <a:pt x="4529" y="134"/>
                  </a:lnTo>
                  <a:lnTo>
                    <a:pt x="4928" y="292"/>
                  </a:lnTo>
                  <a:lnTo>
                    <a:pt x="5313" y="506"/>
                  </a:lnTo>
                  <a:lnTo>
                    <a:pt x="5663" y="776"/>
                  </a:lnTo>
                  <a:lnTo>
                    <a:pt x="5997" y="1091"/>
                  </a:lnTo>
                  <a:lnTo>
                    <a:pt x="6297" y="1464"/>
                  </a:lnTo>
                  <a:lnTo>
                    <a:pt x="6564" y="1869"/>
                  </a:lnTo>
                  <a:lnTo>
                    <a:pt x="6797" y="2318"/>
                  </a:lnTo>
                  <a:cubicBezTo>
                    <a:pt x="6864" y="2476"/>
                    <a:pt x="6930" y="2634"/>
                    <a:pt x="6997" y="2792"/>
                  </a:cubicBezTo>
                  <a:lnTo>
                    <a:pt x="7165" y="3298"/>
                  </a:lnTo>
                  <a:cubicBezTo>
                    <a:pt x="7204" y="3478"/>
                    <a:pt x="7242" y="3659"/>
                    <a:pt x="7281" y="3839"/>
                  </a:cubicBezTo>
                  <a:cubicBezTo>
                    <a:pt x="7303" y="4027"/>
                    <a:pt x="7326" y="4215"/>
                    <a:pt x="7348" y="4403"/>
                  </a:cubicBezTo>
                  <a:lnTo>
                    <a:pt x="7372" y="4988"/>
                  </a:lnTo>
                  <a:lnTo>
                    <a:pt x="7381" y="5675"/>
                  </a:lnTo>
                  <a:lnTo>
                    <a:pt x="7381" y="6295"/>
                  </a:lnTo>
                  <a:lnTo>
                    <a:pt x="7381" y="6847"/>
                  </a:lnTo>
                  <a:lnTo>
                    <a:pt x="7381" y="7353"/>
                  </a:lnTo>
                  <a:lnTo>
                    <a:pt x="7381" y="7792"/>
                  </a:lnTo>
                  <a:lnTo>
                    <a:pt x="7381" y="9741"/>
                  </a:lnTo>
                  <a:cubicBezTo>
                    <a:pt x="7382" y="9825"/>
                    <a:pt x="7384" y="9908"/>
                    <a:pt x="7385" y="9992"/>
                  </a:cubicBezTo>
                  <a:lnTo>
                    <a:pt x="4553" y="10000"/>
                  </a:lnTo>
                  <a:lnTo>
                    <a:pt x="4553" y="10000"/>
                  </a:lnTo>
                  <a:cubicBezTo>
                    <a:pt x="4551" y="9996"/>
                    <a:pt x="4548" y="9992"/>
                    <a:pt x="4546" y="9988"/>
                  </a:cubicBezTo>
                  <a:cubicBezTo>
                    <a:pt x="4543" y="9984"/>
                    <a:pt x="4540" y="9981"/>
                    <a:pt x="4537" y="9977"/>
                  </a:cubicBezTo>
                  <a:lnTo>
                    <a:pt x="4128" y="9965"/>
                  </a:lnTo>
                  <a:lnTo>
                    <a:pt x="3686" y="9965"/>
                  </a:lnTo>
                  <a:lnTo>
                    <a:pt x="3253" y="9932"/>
                  </a:lnTo>
                  <a:lnTo>
                    <a:pt x="2844" y="9829"/>
                  </a:lnTo>
                  <a:lnTo>
                    <a:pt x="2444" y="9673"/>
                  </a:lnTo>
                  <a:lnTo>
                    <a:pt x="2061" y="9459"/>
                  </a:lnTo>
                  <a:lnTo>
                    <a:pt x="1710" y="9189"/>
                  </a:lnTo>
                  <a:lnTo>
                    <a:pt x="1376" y="8872"/>
                  </a:lnTo>
                  <a:lnTo>
                    <a:pt x="1076" y="8502"/>
                  </a:lnTo>
                  <a:lnTo>
                    <a:pt x="809" y="8096"/>
                  </a:lnTo>
                  <a:lnTo>
                    <a:pt x="576" y="7658"/>
                  </a:lnTo>
                  <a:lnTo>
                    <a:pt x="375" y="7172"/>
                  </a:lnTo>
                  <a:cubicBezTo>
                    <a:pt x="320" y="7003"/>
                    <a:pt x="264" y="6835"/>
                    <a:pt x="209" y="6666"/>
                  </a:cubicBezTo>
                  <a:lnTo>
                    <a:pt x="92" y="6126"/>
                  </a:lnTo>
                  <a:lnTo>
                    <a:pt x="26" y="5562"/>
                  </a:lnTo>
                  <a:cubicBezTo>
                    <a:pt x="17" y="5371"/>
                    <a:pt x="9" y="5179"/>
                    <a:pt x="0" y="4988"/>
                  </a:cubicBezTo>
                  <a:cubicBezTo>
                    <a:pt x="9" y="4793"/>
                    <a:pt x="17" y="4598"/>
                    <a:pt x="26" y="4403"/>
                  </a:cubicBezTo>
                  <a:lnTo>
                    <a:pt x="92" y="3839"/>
                  </a:lnTo>
                  <a:lnTo>
                    <a:pt x="209" y="3298"/>
                  </a:lnTo>
                  <a:cubicBezTo>
                    <a:pt x="264" y="3129"/>
                    <a:pt x="320" y="2961"/>
                    <a:pt x="375" y="2792"/>
                  </a:cubicBezTo>
                  <a:lnTo>
                    <a:pt x="576" y="2318"/>
                  </a:lnTo>
                  <a:lnTo>
                    <a:pt x="809" y="1869"/>
                  </a:lnTo>
                  <a:lnTo>
                    <a:pt x="1076" y="1464"/>
                  </a:lnTo>
                  <a:lnTo>
                    <a:pt x="1376" y="1091"/>
                  </a:lnTo>
                  <a:lnTo>
                    <a:pt x="1710" y="776"/>
                  </a:lnTo>
                  <a:lnTo>
                    <a:pt x="2061" y="506"/>
                  </a:lnTo>
                  <a:lnTo>
                    <a:pt x="2444" y="292"/>
                  </a:lnTo>
                  <a:lnTo>
                    <a:pt x="2844" y="134"/>
                  </a:lnTo>
                  <a:lnTo>
                    <a:pt x="3253" y="33"/>
                  </a:lnTo>
                  <a:lnTo>
                    <a:pt x="3686" y="0"/>
                  </a:lnTo>
                  <a:close/>
                </a:path>
              </a:pathLst>
            </a:custGeom>
            <a:solidFill>
              <a:srgbClr val="BFBFBF"/>
            </a:solidFill>
            <a:ln>
              <a:noFill/>
            </a:ln>
          </p:spPr>
          <p:txBody>
            <a:bodyPr spcFirstLastPara="1" wrap="square" lIns="91425" tIns="45700" rIns="91425" bIns="45700" anchor="t" anchorCtr="0">
              <a:noAutofit/>
            </a:bodyPr>
            <a:lstStyle/>
            <a:p>
              <a:pPr>
                <a:buSzPts val="1800"/>
              </a:pPr>
              <a:endParaRPr sz="1800">
                <a:solidFill>
                  <a:schemeClr val="tx1"/>
                </a:solidFill>
                <a:latin typeface="Poppins"/>
                <a:ea typeface="Poppins"/>
                <a:cs typeface="Poppins"/>
                <a:sym typeface="Poppins"/>
              </a:endParaRPr>
            </a:p>
          </p:txBody>
        </p:sp>
        <p:cxnSp>
          <p:nvCxnSpPr>
            <p:cNvPr id="323" name="Google Shape;323;p9"/>
            <p:cNvCxnSpPr/>
            <p:nvPr/>
          </p:nvCxnSpPr>
          <p:spPr>
            <a:xfrm>
              <a:off x="4974057" y="3712008"/>
              <a:ext cx="1281499" cy="0"/>
            </a:xfrm>
            <a:prstGeom prst="straightConnector1">
              <a:avLst/>
            </a:prstGeom>
            <a:noFill/>
            <a:ln w="38100" cap="flat" cmpd="sng">
              <a:solidFill>
                <a:srgbClr val="BFBFBF"/>
              </a:solidFill>
              <a:prstDash val="solid"/>
              <a:miter lim="800000"/>
              <a:headEnd type="none" w="sm" len="sm"/>
              <a:tailEnd type="none" w="sm" len="sm"/>
            </a:ln>
          </p:spPr>
        </p:cxnSp>
      </p:grpSp>
      <p:grpSp>
        <p:nvGrpSpPr>
          <p:cNvPr id="324" name="Google Shape;324;p9"/>
          <p:cNvGrpSpPr/>
          <p:nvPr/>
        </p:nvGrpSpPr>
        <p:grpSpPr>
          <a:xfrm>
            <a:off x="3023868" y="3067913"/>
            <a:ext cx="2227008" cy="975441"/>
            <a:chOff x="3321484" y="3593750"/>
            <a:chExt cx="2227008" cy="975441"/>
          </a:xfrm>
        </p:grpSpPr>
        <p:sp>
          <p:nvSpPr>
            <p:cNvPr id="325" name="Google Shape;325;p9"/>
            <p:cNvSpPr/>
            <p:nvPr/>
          </p:nvSpPr>
          <p:spPr>
            <a:xfrm>
              <a:off x="3321484" y="3593750"/>
              <a:ext cx="972728" cy="975441"/>
            </a:xfrm>
            <a:custGeom>
              <a:avLst/>
              <a:gdLst/>
              <a:ahLst/>
              <a:cxnLst/>
              <a:rect l="l" t="t" r="r" b="b"/>
              <a:pathLst>
                <a:path w="7385" h="10000" extrusionOk="0">
                  <a:moveTo>
                    <a:pt x="3686" y="0"/>
                  </a:moveTo>
                  <a:lnTo>
                    <a:pt x="4120" y="33"/>
                  </a:lnTo>
                  <a:lnTo>
                    <a:pt x="4529" y="134"/>
                  </a:lnTo>
                  <a:lnTo>
                    <a:pt x="4928" y="292"/>
                  </a:lnTo>
                  <a:lnTo>
                    <a:pt x="5313" y="506"/>
                  </a:lnTo>
                  <a:lnTo>
                    <a:pt x="5663" y="776"/>
                  </a:lnTo>
                  <a:lnTo>
                    <a:pt x="5997" y="1091"/>
                  </a:lnTo>
                  <a:lnTo>
                    <a:pt x="6297" y="1464"/>
                  </a:lnTo>
                  <a:lnTo>
                    <a:pt x="6564" y="1869"/>
                  </a:lnTo>
                  <a:lnTo>
                    <a:pt x="6797" y="2318"/>
                  </a:lnTo>
                  <a:cubicBezTo>
                    <a:pt x="6864" y="2476"/>
                    <a:pt x="6930" y="2634"/>
                    <a:pt x="6997" y="2792"/>
                  </a:cubicBezTo>
                  <a:lnTo>
                    <a:pt x="7165" y="3298"/>
                  </a:lnTo>
                  <a:cubicBezTo>
                    <a:pt x="7204" y="3478"/>
                    <a:pt x="7242" y="3659"/>
                    <a:pt x="7281" y="3839"/>
                  </a:cubicBezTo>
                  <a:cubicBezTo>
                    <a:pt x="7303" y="4027"/>
                    <a:pt x="7326" y="4215"/>
                    <a:pt x="7348" y="4403"/>
                  </a:cubicBezTo>
                  <a:lnTo>
                    <a:pt x="7372" y="4988"/>
                  </a:lnTo>
                  <a:lnTo>
                    <a:pt x="7381" y="5675"/>
                  </a:lnTo>
                  <a:lnTo>
                    <a:pt x="7381" y="6295"/>
                  </a:lnTo>
                  <a:lnTo>
                    <a:pt x="7381" y="6847"/>
                  </a:lnTo>
                  <a:lnTo>
                    <a:pt x="7381" y="7353"/>
                  </a:lnTo>
                  <a:lnTo>
                    <a:pt x="7381" y="7792"/>
                  </a:lnTo>
                  <a:lnTo>
                    <a:pt x="7381" y="9741"/>
                  </a:lnTo>
                  <a:cubicBezTo>
                    <a:pt x="7382" y="9825"/>
                    <a:pt x="7384" y="9908"/>
                    <a:pt x="7385" y="9992"/>
                  </a:cubicBezTo>
                  <a:lnTo>
                    <a:pt x="4553" y="10000"/>
                  </a:lnTo>
                  <a:lnTo>
                    <a:pt x="4553" y="10000"/>
                  </a:lnTo>
                  <a:cubicBezTo>
                    <a:pt x="4551" y="9996"/>
                    <a:pt x="4548" y="9992"/>
                    <a:pt x="4546" y="9988"/>
                  </a:cubicBezTo>
                  <a:cubicBezTo>
                    <a:pt x="4543" y="9984"/>
                    <a:pt x="4540" y="9981"/>
                    <a:pt x="4537" y="9977"/>
                  </a:cubicBezTo>
                  <a:lnTo>
                    <a:pt x="4128" y="9965"/>
                  </a:lnTo>
                  <a:lnTo>
                    <a:pt x="3686" y="9965"/>
                  </a:lnTo>
                  <a:lnTo>
                    <a:pt x="3253" y="9932"/>
                  </a:lnTo>
                  <a:lnTo>
                    <a:pt x="2844" y="9829"/>
                  </a:lnTo>
                  <a:lnTo>
                    <a:pt x="2444" y="9673"/>
                  </a:lnTo>
                  <a:lnTo>
                    <a:pt x="2061" y="9459"/>
                  </a:lnTo>
                  <a:lnTo>
                    <a:pt x="1710" y="9189"/>
                  </a:lnTo>
                  <a:lnTo>
                    <a:pt x="1376" y="8872"/>
                  </a:lnTo>
                  <a:lnTo>
                    <a:pt x="1076" y="8502"/>
                  </a:lnTo>
                  <a:lnTo>
                    <a:pt x="809" y="8096"/>
                  </a:lnTo>
                  <a:lnTo>
                    <a:pt x="576" y="7658"/>
                  </a:lnTo>
                  <a:lnTo>
                    <a:pt x="375" y="7172"/>
                  </a:lnTo>
                  <a:cubicBezTo>
                    <a:pt x="320" y="7003"/>
                    <a:pt x="264" y="6835"/>
                    <a:pt x="209" y="6666"/>
                  </a:cubicBezTo>
                  <a:lnTo>
                    <a:pt x="92" y="6126"/>
                  </a:lnTo>
                  <a:lnTo>
                    <a:pt x="26" y="5562"/>
                  </a:lnTo>
                  <a:cubicBezTo>
                    <a:pt x="17" y="5371"/>
                    <a:pt x="9" y="5179"/>
                    <a:pt x="0" y="4988"/>
                  </a:cubicBezTo>
                  <a:cubicBezTo>
                    <a:pt x="9" y="4793"/>
                    <a:pt x="17" y="4598"/>
                    <a:pt x="26" y="4403"/>
                  </a:cubicBezTo>
                  <a:lnTo>
                    <a:pt x="92" y="3839"/>
                  </a:lnTo>
                  <a:lnTo>
                    <a:pt x="209" y="3298"/>
                  </a:lnTo>
                  <a:cubicBezTo>
                    <a:pt x="264" y="3129"/>
                    <a:pt x="320" y="2961"/>
                    <a:pt x="375" y="2792"/>
                  </a:cubicBezTo>
                  <a:lnTo>
                    <a:pt x="576" y="2318"/>
                  </a:lnTo>
                  <a:lnTo>
                    <a:pt x="809" y="1869"/>
                  </a:lnTo>
                  <a:lnTo>
                    <a:pt x="1076" y="1464"/>
                  </a:lnTo>
                  <a:lnTo>
                    <a:pt x="1376" y="1091"/>
                  </a:lnTo>
                  <a:lnTo>
                    <a:pt x="1710" y="776"/>
                  </a:lnTo>
                  <a:lnTo>
                    <a:pt x="2061" y="506"/>
                  </a:lnTo>
                  <a:lnTo>
                    <a:pt x="2444" y="292"/>
                  </a:lnTo>
                  <a:lnTo>
                    <a:pt x="2844" y="134"/>
                  </a:lnTo>
                  <a:lnTo>
                    <a:pt x="3253" y="33"/>
                  </a:lnTo>
                  <a:lnTo>
                    <a:pt x="3686" y="0"/>
                  </a:lnTo>
                  <a:close/>
                </a:path>
              </a:pathLst>
            </a:custGeom>
            <a:solidFill>
              <a:srgbClr val="A5A5A5"/>
            </a:solidFill>
            <a:ln w="9525" cap="flat" cmpd="sng">
              <a:solidFill>
                <a:srgbClr val="A5A5A5"/>
              </a:solidFill>
              <a:prstDash val="solid"/>
              <a:round/>
              <a:headEnd type="none" w="sm" len="sm"/>
              <a:tailEnd type="none" w="sm" len="sm"/>
            </a:ln>
          </p:spPr>
          <p:txBody>
            <a:bodyPr spcFirstLastPara="1" wrap="square" lIns="91425" tIns="45700" rIns="91425" bIns="45700" anchor="t" anchorCtr="0">
              <a:noAutofit/>
            </a:bodyPr>
            <a:lstStyle/>
            <a:p>
              <a:pPr>
                <a:buSzPts val="1800"/>
              </a:pPr>
              <a:endParaRPr sz="1800">
                <a:solidFill>
                  <a:schemeClr val="tx1"/>
                </a:solidFill>
                <a:latin typeface="Poppins"/>
                <a:ea typeface="Poppins"/>
                <a:cs typeface="Poppins"/>
                <a:sym typeface="Poppins"/>
              </a:endParaRPr>
            </a:p>
          </p:txBody>
        </p:sp>
        <p:cxnSp>
          <p:nvCxnSpPr>
            <p:cNvPr id="326" name="Google Shape;326;p9"/>
            <p:cNvCxnSpPr/>
            <p:nvPr/>
          </p:nvCxnSpPr>
          <p:spPr>
            <a:xfrm>
              <a:off x="4266993" y="4549735"/>
              <a:ext cx="1281499" cy="0"/>
            </a:xfrm>
            <a:prstGeom prst="straightConnector1">
              <a:avLst/>
            </a:prstGeom>
            <a:noFill/>
            <a:ln w="38100" cap="flat" cmpd="sng">
              <a:solidFill>
                <a:srgbClr val="A5A5A5"/>
              </a:solidFill>
              <a:prstDash val="solid"/>
              <a:miter lim="800000"/>
              <a:headEnd type="none" w="sm" len="sm"/>
              <a:tailEnd type="none" w="sm" len="sm"/>
            </a:ln>
          </p:spPr>
        </p:cxnSp>
      </p:grpSp>
      <p:grpSp>
        <p:nvGrpSpPr>
          <p:cNvPr id="327" name="Google Shape;327;p9"/>
          <p:cNvGrpSpPr/>
          <p:nvPr/>
        </p:nvGrpSpPr>
        <p:grpSpPr>
          <a:xfrm>
            <a:off x="1707303" y="3895657"/>
            <a:ext cx="2716488" cy="975441"/>
            <a:chOff x="2596540" y="4354454"/>
            <a:chExt cx="2217514" cy="975441"/>
          </a:xfrm>
        </p:grpSpPr>
        <p:sp>
          <p:nvSpPr>
            <p:cNvPr id="328" name="Google Shape;328;p9"/>
            <p:cNvSpPr/>
            <p:nvPr/>
          </p:nvSpPr>
          <p:spPr>
            <a:xfrm>
              <a:off x="2596540" y="4354454"/>
              <a:ext cx="972728" cy="975441"/>
            </a:xfrm>
            <a:custGeom>
              <a:avLst/>
              <a:gdLst/>
              <a:ahLst/>
              <a:cxnLst/>
              <a:rect l="l" t="t" r="r" b="b"/>
              <a:pathLst>
                <a:path w="7385" h="10000" extrusionOk="0">
                  <a:moveTo>
                    <a:pt x="3686" y="0"/>
                  </a:moveTo>
                  <a:lnTo>
                    <a:pt x="4120" y="33"/>
                  </a:lnTo>
                  <a:lnTo>
                    <a:pt x="4529" y="134"/>
                  </a:lnTo>
                  <a:lnTo>
                    <a:pt x="4928" y="292"/>
                  </a:lnTo>
                  <a:lnTo>
                    <a:pt x="5313" y="506"/>
                  </a:lnTo>
                  <a:lnTo>
                    <a:pt x="5663" y="776"/>
                  </a:lnTo>
                  <a:lnTo>
                    <a:pt x="5997" y="1091"/>
                  </a:lnTo>
                  <a:lnTo>
                    <a:pt x="6297" y="1464"/>
                  </a:lnTo>
                  <a:lnTo>
                    <a:pt x="6564" y="1869"/>
                  </a:lnTo>
                  <a:lnTo>
                    <a:pt x="6797" y="2318"/>
                  </a:lnTo>
                  <a:cubicBezTo>
                    <a:pt x="6864" y="2476"/>
                    <a:pt x="6930" y="2634"/>
                    <a:pt x="6997" y="2792"/>
                  </a:cubicBezTo>
                  <a:lnTo>
                    <a:pt x="7165" y="3298"/>
                  </a:lnTo>
                  <a:cubicBezTo>
                    <a:pt x="7204" y="3478"/>
                    <a:pt x="7242" y="3659"/>
                    <a:pt x="7281" y="3839"/>
                  </a:cubicBezTo>
                  <a:cubicBezTo>
                    <a:pt x="7303" y="4027"/>
                    <a:pt x="7326" y="4215"/>
                    <a:pt x="7348" y="4403"/>
                  </a:cubicBezTo>
                  <a:lnTo>
                    <a:pt x="7372" y="4988"/>
                  </a:lnTo>
                  <a:lnTo>
                    <a:pt x="7381" y="5675"/>
                  </a:lnTo>
                  <a:lnTo>
                    <a:pt x="7381" y="6295"/>
                  </a:lnTo>
                  <a:lnTo>
                    <a:pt x="7381" y="6847"/>
                  </a:lnTo>
                  <a:lnTo>
                    <a:pt x="7381" y="7353"/>
                  </a:lnTo>
                  <a:lnTo>
                    <a:pt x="7381" y="7792"/>
                  </a:lnTo>
                  <a:lnTo>
                    <a:pt x="7381" y="9741"/>
                  </a:lnTo>
                  <a:cubicBezTo>
                    <a:pt x="7382" y="9825"/>
                    <a:pt x="7384" y="9908"/>
                    <a:pt x="7385" y="9992"/>
                  </a:cubicBezTo>
                  <a:lnTo>
                    <a:pt x="4553" y="10000"/>
                  </a:lnTo>
                  <a:lnTo>
                    <a:pt x="4553" y="10000"/>
                  </a:lnTo>
                  <a:cubicBezTo>
                    <a:pt x="4551" y="9996"/>
                    <a:pt x="4548" y="9992"/>
                    <a:pt x="4546" y="9988"/>
                  </a:cubicBezTo>
                  <a:cubicBezTo>
                    <a:pt x="4543" y="9984"/>
                    <a:pt x="4540" y="9981"/>
                    <a:pt x="4537" y="9977"/>
                  </a:cubicBezTo>
                  <a:lnTo>
                    <a:pt x="4128" y="9965"/>
                  </a:lnTo>
                  <a:lnTo>
                    <a:pt x="3686" y="9965"/>
                  </a:lnTo>
                  <a:lnTo>
                    <a:pt x="3253" y="9932"/>
                  </a:lnTo>
                  <a:lnTo>
                    <a:pt x="2844" y="9829"/>
                  </a:lnTo>
                  <a:lnTo>
                    <a:pt x="2444" y="9673"/>
                  </a:lnTo>
                  <a:lnTo>
                    <a:pt x="2061" y="9459"/>
                  </a:lnTo>
                  <a:lnTo>
                    <a:pt x="1710" y="9189"/>
                  </a:lnTo>
                  <a:lnTo>
                    <a:pt x="1376" y="8872"/>
                  </a:lnTo>
                  <a:lnTo>
                    <a:pt x="1076" y="8502"/>
                  </a:lnTo>
                  <a:lnTo>
                    <a:pt x="809" y="8096"/>
                  </a:lnTo>
                  <a:lnTo>
                    <a:pt x="576" y="7658"/>
                  </a:lnTo>
                  <a:lnTo>
                    <a:pt x="375" y="7172"/>
                  </a:lnTo>
                  <a:cubicBezTo>
                    <a:pt x="320" y="7003"/>
                    <a:pt x="264" y="6835"/>
                    <a:pt x="209" y="6666"/>
                  </a:cubicBezTo>
                  <a:lnTo>
                    <a:pt x="92" y="6126"/>
                  </a:lnTo>
                  <a:lnTo>
                    <a:pt x="26" y="5562"/>
                  </a:lnTo>
                  <a:cubicBezTo>
                    <a:pt x="17" y="5371"/>
                    <a:pt x="9" y="5179"/>
                    <a:pt x="0" y="4988"/>
                  </a:cubicBezTo>
                  <a:cubicBezTo>
                    <a:pt x="9" y="4793"/>
                    <a:pt x="17" y="4598"/>
                    <a:pt x="26" y="4403"/>
                  </a:cubicBezTo>
                  <a:lnTo>
                    <a:pt x="92" y="3839"/>
                  </a:lnTo>
                  <a:lnTo>
                    <a:pt x="209" y="3298"/>
                  </a:lnTo>
                  <a:cubicBezTo>
                    <a:pt x="264" y="3129"/>
                    <a:pt x="320" y="2961"/>
                    <a:pt x="375" y="2792"/>
                  </a:cubicBezTo>
                  <a:lnTo>
                    <a:pt x="576" y="2318"/>
                  </a:lnTo>
                  <a:lnTo>
                    <a:pt x="809" y="1869"/>
                  </a:lnTo>
                  <a:lnTo>
                    <a:pt x="1076" y="1464"/>
                  </a:lnTo>
                  <a:lnTo>
                    <a:pt x="1376" y="1091"/>
                  </a:lnTo>
                  <a:lnTo>
                    <a:pt x="1710" y="776"/>
                  </a:lnTo>
                  <a:lnTo>
                    <a:pt x="2061" y="506"/>
                  </a:lnTo>
                  <a:lnTo>
                    <a:pt x="2444" y="292"/>
                  </a:lnTo>
                  <a:lnTo>
                    <a:pt x="2844" y="134"/>
                  </a:lnTo>
                  <a:lnTo>
                    <a:pt x="3253" y="33"/>
                  </a:lnTo>
                  <a:lnTo>
                    <a:pt x="3686" y="0"/>
                  </a:lnTo>
                  <a:close/>
                </a:path>
              </a:pathLst>
            </a:custGeom>
            <a:solidFill>
              <a:srgbClr val="7F7F7F"/>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a:buSzPts val="1800"/>
              </a:pPr>
              <a:endParaRPr sz="1800">
                <a:solidFill>
                  <a:schemeClr val="tx1"/>
                </a:solidFill>
                <a:latin typeface="Poppins"/>
                <a:ea typeface="Poppins"/>
                <a:cs typeface="Poppins"/>
                <a:sym typeface="Poppins"/>
              </a:endParaRPr>
            </a:p>
          </p:txBody>
        </p:sp>
        <p:cxnSp>
          <p:nvCxnSpPr>
            <p:cNvPr id="329" name="Google Shape;329;p9"/>
            <p:cNvCxnSpPr/>
            <p:nvPr/>
          </p:nvCxnSpPr>
          <p:spPr>
            <a:xfrm>
              <a:off x="3532555" y="5307007"/>
              <a:ext cx="1281499" cy="0"/>
            </a:xfrm>
            <a:prstGeom prst="straightConnector1">
              <a:avLst/>
            </a:prstGeom>
            <a:noFill/>
            <a:ln w="38100" cap="flat" cmpd="sng">
              <a:solidFill>
                <a:srgbClr val="7F7F7F"/>
              </a:solidFill>
              <a:prstDash val="solid"/>
              <a:miter lim="800000"/>
              <a:headEnd type="none" w="sm" len="sm"/>
              <a:tailEnd type="none" w="sm" len="sm"/>
            </a:ln>
          </p:spPr>
        </p:cxnSp>
      </p:grpSp>
      <p:sp>
        <p:nvSpPr>
          <p:cNvPr id="330" name="Google Shape;330;p9"/>
          <p:cNvSpPr/>
          <p:nvPr/>
        </p:nvSpPr>
        <p:spPr>
          <a:xfrm>
            <a:off x="5854549" y="426021"/>
            <a:ext cx="1088713" cy="369291"/>
          </a:xfrm>
          <a:prstGeom prst="rect">
            <a:avLst/>
          </a:prstGeom>
          <a:noFill/>
          <a:ln>
            <a:noFill/>
          </a:ln>
        </p:spPr>
        <p:txBody>
          <a:bodyPr spcFirstLastPara="1" wrap="square" lIns="91425" tIns="45700" rIns="91425" bIns="45700" anchor="t" anchorCtr="0">
            <a:spAutoFit/>
          </a:bodyPr>
          <a:lstStyle/>
          <a:p>
            <a:pPr algn="ctr">
              <a:buSzPts val="1800"/>
            </a:pPr>
            <a:r>
              <a:rPr lang="en-US" sz="1800" dirty="0">
                <a:solidFill>
                  <a:schemeClr val="tx1"/>
                </a:solidFill>
                <a:latin typeface="Poppins Medium"/>
                <a:ea typeface="Poppins Medium"/>
                <a:cs typeface="Poppins Medium"/>
                <a:sym typeface="Poppins Medium"/>
              </a:rPr>
              <a:t>CRS</a:t>
            </a:r>
            <a:endParaRPr sz="1800" dirty="0">
              <a:solidFill>
                <a:schemeClr val="tx1"/>
              </a:solidFill>
              <a:latin typeface="Poppins Medium"/>
              <a:ea typeface="Poppins Medium"/>
              <a:cs typeface="Poppins Medium"/>
              <a:sym typeface="Poppins Medium"/>
            </a:endParaRPr>
          </a:p>
        </p:txBody>
      </p:sp>
      <p:sp>
        <p:nvSpPr>
          <p:cNvPr id="331" name="Google Shape;331;p9"/>
          <p:cNvSpPr/>
          <p:nvPr/>
        </p:nvSpPr>
        <p:spPr>
          <a:xfrm>
            <a:off x="4874176" y="1517013"/>
            <a:ext cx="1146853" cy="369291"/>
          </a:xfrm>
          <a:prstGeom prst="rect">
            <a:avLst/>
          </a:prstGeom>
          <a:noFill/>
          <a:ln>
            <a:noFill/>
          </a:ln>
        </p:spPr>
        <p:txBody>
          <a:bodyPr spcFirstLastPara="1" wrap="square" lIns="91425" tIns="45700" rIns="91425" bIns="45700" anchor="t" anchorCtr="0">
            <a:spAutoFit/>
          </a:bodyPr>
          <a:lstStyle/>
          <a:p>
            <a:pPr algn="ctr">
              <a:buSzPts val="1800"/>
            </a:pPr>
            <a:r>
              <a:rPr lang="en-US" sz="1800" dirty="0">
                <a:solidFill>
                  <a:schemeClr val="tx1"/>
                </a:solidFill>
                <a:latin typeface="Poppins Medium"/>
                <a:ea typeface="Poppins Medium"/>
                <a:cs typeface="Poppins Medium"/>
                <a:sym typeface="Poppins Medium"/>
              </a:rPr>
              <a:t>Mindset</a:t>
            </a:r>
            <a:endParaRPr sz="1800" dirty="0">
              <a:solidFill>
                <a:schemeClr val="tx1"/>
              </a:solidFill>
              <a:latin typeface="Poppins Medium"/>
              <a:ea typeface="Poppins Medium"/>
              <a:cs typeface="Poppins Medium"/>
              <a:sym typeface="Poppins Medium"/>
            </a:endParaRPr>
          </a:p>
        </p:txBody>
      </p:sp>
      <p:sp>
        <p:nvSpPr>
          <p:cNvPr id="332" name="Google Shape;332;p9"/>
          <p:cNvSpPr/>
          <p:nvPr/>
        </p:nvSpPr>
        <p:spPr>
          <a:xfrm>
            <a:off x="1413164" y="4260728"/>
            <a:ext cx="1768821" cy="323125"/>
          </a:xfrm>
          <a:prstGeom prst="rect">
            <a:avLst/>
          </a:prstGeom>
          <a:noFill/>
          <a:ln>
            <a:noFill/>
          </a:ln>
        </p:spPr>
        <p:txBody>
          <a:bodyPr spcFirstLastPara="1" wrap="square" lIns="91425" tIns="45700" rIns="91425" bIns="45700" anchor="t" anchorCtr="0">
            <a:spAutoFit/>
          </a:bodyPr>
          <a:lstStyle/>
          <a:p>
            <a:pPr algn="ctr">
              <a:buSzPts val="1500"/>
            </a:pPr>
            <a:r>
              <a:rPr lang="en-US" sz="1500" dirty="0">
                <a:solidFill>
                  <a:schemeClr val="tx1"/>
                </a:solidFill>
                <a:latin typeface="Poppins Medium"/>
                <a:ea typeface="Poppins Medium"/>
                <a:cs typeface="Poppins Medium"/>
                <a:sym typeface="Poppins Medium"/>
              </a:rPr>
              <a:t>Comprehend</a:t>
            </a:r>
            <a:endParaRPr sz="1500" dirty="0">
              <a:solidFill>
                <a:schemeClr val="tx1"/>
              </a:solidFill>
              <a:latin typeface="Poppins Medium"/>
              <a:ea typeface="Poppins Medium"/>
              <a:cs typeface="Poppins Medium"/>
              <a:sym typeface="Poppins Medium"/>
            </a:endParaRPr>
          </a:p>
        </p:txBody>
      </p:sp>
      <p:sp>
        <p:nvSpPr>
          <p:cNvPr id="333" name="Google Shape;333;p9"/>
          <p:cNvSpPr/>
          <p:nvPr/>
        </p:nvSpPr>
        <p:spPr>
          <a:xfrm>
            <a:off x="3939481" y="2479290"/>
            <a:ext cx="1088713" cy="369291"/>
          </a:xfrm>
          <a:prstGeom prst="rect">
            <a:avLst/>
          </a:prstGeom>
          <a:noFill/>
          <a:ln>
            <a:noFill/>
          </a:ln>
        </p:spPr>
        <p:txBody>
          <a:bodyPr spcFirstLastPara="1" wrap="square" lIns="91425" tIns="45700" rIns="91425" bIns="45700" anchor="t" anchorCtr="0">
            <a:spAutoFit/>
          </a:bodyPr>
          <a:lstStyle/>
          <a:p>
            <a:pPr algn="ctr">
              <a:buSzPts val="1800"/>
            </a:pPr>
            <a:r>
              <a:rPr lang="en-US" sz="1800" dirty="0">
                <a:solidFill>
                  <a:schemeClr val="tx1"/>
                </a:solidFill>
                <a:latin typeface="Poppins Medium"/>
                <a:ea typeface="Poppins Medium"/>
                <a:cs typeface="Poppins Medium"/>
                <a:sym typeface="Poppins Medium"/>
              </a:rPr>
              <a:t>Process</a:t>
            </a:r>
            <a:endParaRPr sz="1800" dirty="0">
              <a:solidFill>
                <a:schemeClr val="tx1"/>
              </a:solidFill>
              <a:latin typeface="Poppins Medium"/>
              <a:ea typeface="Poppins Medium"/>
              <a:cs typeface="Poppins Medium"/>
              <a:sym typeface="Poppins Medium"/>
            </a:endParaRPr>
          </a:p>
        </p:txBody>
      </p:sp>
      <p:sp>
        <p:nvSpPr>
          <p:cNvPr id="334" name="Google Shape;334;p9"/>
          <p:cNvSpPr/>
          <p:nvPr/>
        </p:nvSpPr>
        <p:spPr>
          <a:xfrm>
            <a:off x="2996794" y="3375949"/>
            <a:ext cx="1088713" cy="369291"/>
          </a:xfrm>
          <a:prstGeom prst="rect">
            <a:avLst/>
          </a:prstGeom>
          <a:noFill/>
          <a:ln>
            <a:noFill/>
          </a:ln>
        </p:spPr>
        <p:txBody>
          <a:bodyPr spcFirstLastPara="1" wrap="square" lIns="91425" tIns="45700" rIns="91425" bIns="45700" anchor="t" anchorCtr="0">
            <a:spAutoFit/>
          </a:bodyPr>
          <a:lstStyle/>
          <a:p>
            <a:pPr algn="ctr">
              <a:buSzPts val="1800"/>
            </a:pPr>
            <a:r>
              <a:rPr lang="en-US" sz="1800">
                <a:solidFill>
                  <a:schemeClr val="tx1"/>
                </a:solidFill>
                <a:latin typeface="Poppins Medium"/>
                <a:ea typeface="Poppins Medium"/>
                <a:cs typeface="Poppins Medium"/>
                <a:sym typeface="Poppins Medium"/>
              </a:rPr>
              <a:t>Tools</a:t>
            </a:r>
            <a:endParaRPr sz="1800">
              <a:solidFill>
                <a:schemeClr val="tx1"/>
              </a:solidFill>
              <a:latin typeface="Poppins Medium"/>
              <a:ea typeface="Poppins Medium"/>
              <a:cs typeface="Poppins Medium"/>
              <a:sym typeface="Poppins Medium"/>
            </a:endParaRPr>
          </a:p>
        </p:txBody>
      </p:sp>
      <p:pic>
        <p:nvPicPr>
          <p:cNvPr id="73" name="Picture 72"/>
          <p:cNvPicPr>
            <a:picLocks noChangeAspect="1"/>
          </p:cNvPicPr>
          <p:nvPr/>
        </p:nvPicPr>
        <p:blipFill>
          <a:blip r:embed="rId3"/>
          <a:stretch>
            <a:fillRect/>
          </a:stretch>
        </p:blipFill>
        <p:spPr>
          <a:xfrm>
            <a:off x="160592" y="5575572"/>
            <a:ext cx="1161995" cy="104730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3" name="Google Shape;363;p12"/>
          <p:cNvSpPr txBox="1">
            <a:spLocks noGrp="1"/>
          </p:cNvSpPr>
          <p:nvPr>
            <p:ph type="sldNum" sz="quarter" idx="12"/>
          </p:nvPr>
        </p:nvSpPr>
        <p:spPr>
          <a:prstGeom prst="rect">
            <a:avLst/>
          </a:prstGeom>
          <a:noFill/>
          <a:ln>
            <a:noFill/>
          </a:ln>
        </p:spPr>
        <p:txBody>
          <a:bodyPr spcFirstLastPara="1" wrap="square" lIns="0" tIns="0" rIns="0" bIns="0" anchor="ctr" anchorCtr="0">
            <a:noAutofit/>
          </a:bodyPr>
          <a:lstStyle/>
          <a:p>
            <a:fld id="{00000000-1234-1234-1234-123412341234}" type="slidenum">
              <a:rPr lang="en-US"/>
              <a:pPr/>
              <a:t>14</a:t>
            </a:fld>
            <a:endParaRPr/>
          </a:p>
        </p:txBody>
      </p:sp>
      <p:sp>
        <p:nvSpPr>
          <p:cNvPr id="362" name="Google Shape;362;p12"/>
          <p:cNvSpPr txBox="1">
            <a:spLocks noGrp="1"/>
          </p:cNvSpPr>
          <p:nvPr>
            <p:ph type="ctrTitle" idx="4294967295"/>
          </p:nvPr>
        </p:nvSpPr>
        <p:spPr>
          <a:xfrm>
            <a:off x="0" y="234950"/>
            <a:ext cx="4138613" cy="582613"/>
          </a:xfrm>
          <a:prstGeom prst="rect">
            <a:avLst/>
          </a:prstGeom>
          <a:noFill/>
          <a:ln>
            <a:noFill/>
          </a:ln>
        </p:spPr>
        <p:txBody>
          <a:bodyPr spcFirstLastPara="1" wrap="square" lIns="0" tIns="0" rIns="0" bIns="0" anchor="t" anchorCtr="0">
            <a:noAutofit/>
          </a:bodyPr>
          <a:lstStyle/>
          <a:p>
            <a:pPr algn="ctr">
              <a:buSzPts val="4400"/>
            </a:pPr>
            <a:r>
              <a:rPr lang="en-US" sz="4400" dirty="0"/>
              <a:t>Team Structure</a:t>
            </a:r>
            <a:endParaRPr dirty="0"/>
          </a:p>
        </p:txBody>
      </p:sp>
      <p:pic>
        <p:nvPicPr>
          <p:cNvPr id="5" name="Picture 4"/>
          <p:cNvPicPr>
            <a:picLocks noChangeAspect="1"/>
          </p:cNvPicPr>
          <p:nvPr/>
        </p:nvPicPr>
        <p:blipFill>
          <a:blip r:embed="rId3"/>
          <a:stretch>
            <a:fillRect/>
          </a:stretch>
        </p:blipFill>
        <p:spPr>
          <a:xfrm>
            <a:off x="160592" y="5575572"/>
            <a:ext cx="1161995" cy="1047305"/>
          </a:xfrm>
          <a:prstGeom prst="rect">
            <a:avLst/>
          </a:prstGeom>
        </p:spPr>
      </p:pic>
      <p:sp>
        <p:nvSpPr>
          <p:cNvPr id="11" name="Slide Number Placeholder 2">
            <a:extLst>
              <a:ext uri="{FF2B5EF4-FFF2-40B4-BE49-F238E27FC236}">
                <a16:creationId xmlns:a16="http://schemas.microsoft.com/office/drawing/2014/main" id="{5A3AE78A-E98D-5B62-4536-DAB08E7F09B3}"/>
              </a:ext>
            </a:extLst>
          </p:cNvPr>
          <p:cNvSpPr txBox="1">
            <a:spLocks/>
          </p:cNvSpPr>
          <p:nvPr/>
        </p:nvSpPr>
        <p:spPr>
          <a:xfrm>
            <a:off x="10543032" y="6213833"/>
            <a:ext cx="143855" cy="81959"/>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9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US" sz="700" smtClean="0"/>
              <a:pPr/>
              <a:t>14</a:t>
            </a:fld>
            <a:endParaRPr lang="en-US" sz="700"/>
          </a:p>
        </p:txBody>
      </p:sp>
      <p:graphicFrame>
        <p:nvGraphicFramePr>
          <p:cNvPr id="12" name="Table 11">
            <a:extLst>
              <a:ext uri="{FF2B5EF4-FFF2-40B4-BE49-F238E27FC236}">
                <a16:creationId xmlns:a16="http://schemas.microsoft.com/office/drawing/2014/main" id="{E69CFF04-B4AB-A6B9-62F0-3F945EB88C6E}"/>
              </a:ext>
            </a:extLst>
          </p:cNvPr>
          <p:cNvGraphicFramePr>
            <a:graphicFrameLocks noGrp="1"/>
          </p:cNvGraphicFramePr>
          <p:nvPr>
            <p:extLst>
              <p:ext uri="{D42A27DB-BD31-4B8C-83A1-F6EECF244321}">
                <p14:modId xmlns:p14="http://schemas.microsoft.com/office/powerpoint/2010/main" val="1601622048"/>
              </p:ext>
            </p:extLst>
          </p:nvPr>
        </p:nvGraphicFramePr>
        <p:xfrm>
          <a:off x="0" y="1563197"/>
          <a:ext cx="5672668" cy="4848024"/>
        </p:xfrm>
        <a:graphic>
          <a:graphicData uri="http://schemas.openxmlformats.org/drawingml/2006/table">
            <a:tbl>
              <a:tblPr firstRow="1" bandRow="1"/>
              <a:tblGrid>
                <a:gridCol w="2836334">
                  <a:extLst>
                    <a:ext uri="{9D8B030D-6E8A-4147-A177-3AD203B41FA5}">
                      <a16:colId xmlns:a16="http://schemas.microsoft.com/office/drawing/2014/main" val="490943610"/>
                    </a:ext>
                  </a:extLst>
                </a:gridCol>
                <a:gridCol w="2836334">
                  <a:extLst>
                    <a:ext uri="{9D8B030D-6E8A-4147-A177-3AD203B41FA5}">
                      <a16:colId xmlns:a16="http://schemas.microsoft.com/office/drawing/2014/main" val="1524258738"/>
                    </a:ext>
                  </a:extLst>
                </a:gridCol>
              </a:tblGrid>
              <a:tr h="351720">
                <a:tc>
                  <a:txBody>
                    <a:bodyPr/>
                    <a:lstStyle/>
                    <a:p>
                      <a:pPr algn="ctr"/>
                      <a:endParaRPr lang="en-IN" sz="2000" dirty="0"/>
                    </a:p>
                  </a:txBody>
                  <a:tcPr/>
                </a:tc>
                <a:tc>
                  <a:txBody>
                    <a:bodyPr/>
                    <a:lstStyle/>
                    <a:p>
                      <a:endParaRPr lang="en-IN" sz="2000" dirty="0"/>
                    </a:p>
                  </a:txBody>
                  <a:tcPr/>
                </a:tc>
                <a:extLst>
                  <a:ext uri="{0D108BD9-81ED-4DB2-BD59-A6C34878D82A}">
                    <a16:rowId xmlns:a16="http://schemas.microsoft.com/office/drawing/2014/main" val="2492818812"/>
                  </a:ext>
                </a:extLst>
              </a:tr>
              <a:tr h="672268">
                <a:tc>
                  <a:txBody>
                    <a:bodyPr/>
                    <a:lstStyle/>
                    <a:p>
                      <a:pPr algn="ctr"/>
                      <a:endParaRPr lang="en-IN" sz="2400" dirty="0"/>
                    </a:p>
                  </a:txBody>
                  <a:tcPr/>
                </a:tc>
                <a:tc>
                  <a:txBody>
                    <a:bodyPr/>
                    <a:lstStyle/>
                    <a:p>
                      <a:endParaRPr lang="en-IN" sz="1800" dirty="0"/>
                    </a:p>
                  </a:txBody>
                  <a:tcPr/>
                </a:tc>
                <a:extLst>
                  <a:ext uri="{0D108BD9-81ED-4DB2-BD59-A6C34878D82A}">
                    <a16:rowId xmlns:a16="http://schemas.microsoft.com/office/drawing/2014/main" val="1491126874"/>
                  </a:ext>
                </a:extLst>
              </a:tr>
              <a:tr h="811660">
                <a:tc>
                  <a:txBody>
                    <a:bodyPr/>
                    <a:lstStyle/>
                    <a:p>
                      <a:pPr algn="ctr"/>
                      <a:endParaRPr lang="en-IN" sz="2400" dirty="0"/>
                    </a:p>
                  </a:txBody>
                  <a:tcPr/>
                </a:tc>
                <a:tc>
                  <a:txBody>
                    <a:bodyPr/>
                    <a:lstStyle/>
                    <a:p>
                      <a:endParaRPr lang="en-IN" dirty="0"/>
                    </a:p>
                  </a:txBody>
                  <a:tcPr/>
                </a:tc>
                <a:extLst>
                  <a:ext uri="{0D108BD9-81ED-4DB2-BD59-A6C34878D82A}">
                    <a16:rowId xmlns:a16="http://schemas.microsoft.com/office/drawing/2014/main" val="2965355884"/>
                  </a:ext>
                </a:extLst>
              </a:tr>
              <a:tr h="811660">
                <a:tc>
                  <a:txBody>
                    <a:bodyPr/>
                    <a:lstStyle/>
                    <a:p>
                      <a:pPr algn="ctr"/>
                      <a:endParaRPr lang="en-IN" sz="2400" dirty="0"/>
                    </a:p>
                  </a:txBody>
                  <a:tcPr/>
                </a:tc>
                <a:tc>
                  <a:txBody>
                    <a:bodyPr/>
                    <a:lstStyle/>
                    <a:p>
                      <a:endParaRPr lang="en-IN" dirty="0">
                        <a:latin typeface="+mn-lt"/>
                      </a:endParaRPr>
                    </a:p>
                  </a:txBody>
                  <a:tcPr/>
                </a:tc>
                <a:extLst>
                  <a:ext uri="{0D108BD9-81ED-4DB2-BD59-A6C34878D82A}">
                    <a16:rowId xmlns:a16="http://schemas.microsoft.com/office/drawing/2014/main" val="3027635929"/>
                  </a:ext>
                </a:extLst>
              </a:tr>
              <a:tr h="811660">
                <a:tc>
                  <a:txBody>
                    <a:bodyPr/>
                    <a:lstStyle/>
                    <a:p>
                      <a:pPr algn="ctr"/>
                      <a:endParaRPr lang="en-IN" sz="2400" b="0" dirty="0"/>
                    </a:p>
                  </a:txBody>
                  <a:tcPr/>
                </a:tc>
                <a:tc>
                  <a:txBody>
                    <a:bodyPr/>
                    <a:lstStyle/>
                    <a:p>
                      <a:endParaRPr lang="en-IN" dirty="0">
                        <a:latin typeface="+mn-lt"/>
                      </a:endParaRPr>
                    </a:p>
                  </a:txBody>
                  <a:tcPr/>
                </a:tc>
                <a:extLst>
                  <a:ext uri="{0D108BD9-81ED-4DB2-BD59-A6C34878D82A}">
                    <a16:rowId xmlns:a16="http://schemas.microsoft.com/office/drawing/2014/main" val="1048320101"/>
                  </a:ext>
                </a:extLst>
              </a:tr>
              <a:tr h="672268">
                <a:tc>
                  <a:txBody>
                    <a:bodyPr/>
                    <a:lstStyle/>
                    <a:p>
                      <a:pPr algn="ctr"/>
                      <a:endParaRPr lang="en-IN" sz="2400" dirty="0"/>
                    </a:p>
                  </a:txBody>
                  <a:tcPr/>
                </a:tc>
                <a:tc>
                  <a:txBody>
                    <a:bodyPr/>
                    <a:lstStyle/>
                    <a:p>
                      <a:endParaRPr lang="en-IN" dirty="0">
                        <a:latin typeface="+mn-lt"/>
                      </a:endParaRPr>
                    </a:p>
                  </a:txBody>
                  <a:tcPr/>
                </a:tc>
                <a:extLst>
                  <a:ext uri="{0D108BD9-81ED-4DB2-BD59-A6C34878D82A}">
                    <a16:rowId xmlns:a16="http://schemas.microsoft.com/office/drawing/2014/main" val="1976212377"/>
                  </a:ext>
                </a:extLst>
              </a:tr>
              <a:tr h="672268">
                <a:tc>
                  <a:txBody>
                    <a:bodyPr/>
                    <a:lstStyle/>
                    <a:p>
                      <a:pPr algn="ctr"/>
                      <a:endParaRPr lang="en-IN" sz="2400" dirty="0"/>
                    </a:p>
                  </a:txBody>
                  <a:tcPr/>
                </a:tc>
                <a:tc>
                  <a:txBody>
                    <a:bodyPr/>
                    <a:lstStyle/>
                    <a:p>
                      <a:endParaRPr lang="en-IN" dirty="0">
                        <a:latin typeface="+mn-lt"/>
                      </a:endParaRPr>
                    </a:p>
                  </a:txBody>
                  <a:tcPr/>
                </a:tc>
                <a:extLst>
                  <a:ext uri="{0D108BD9-81ED-4DB2-BD59-A6C34878D82A}">
                    <a16:rowId xmlns:a16="http://schemas.microsoft.com/office/drawing/2014/main" val="3477147288"/>
                  </a:ext>
                </a:extLst>
              </a:tr>
            </a:tbl>
          </a:graphicData>
        </a:graphic>
      </p:graphicFrame>
      <p:sp>
        <p:nvSpPr>
          <p:cNvPr id="15" name="Slide Number Placeholder 2">
            <a:extLst>
              <a:ext uri="{FF2B5EF4-FFF2-40B4-BE49-F238E27FC236}">
                <a16:creationId xmlns:a16="http://schemas.microsoft.com/office/drawing/2014/main" id="{E29F7A1B-FBA9-D869-B91B-81FCC4905797}"/>
              </a:ext>
            </a:extLst>
          </p:cNvPr>
          <p:cNvSpPr txBox="1">
            <a:spLocks/>
          </p:cNvSpPr>
          <p:nvPr/>
        </p:nvSpPr>
        <p:spPr>
          <a:xfrm>
            <a:off x="10967616" y="6093640"/>
            <a:ext cx="274320" cy="92333"/>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9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US" sz="700" smtClean="0"/>
              <a:pPr/>
              <a:t>14</a:t>
            </a:fld>
            <a:endParaRPr lang="en-US" sz="700"/>
          </a:p>
        </p:txBody>
      </p:sp>
      <p:graphicFrame>
        <p:nvGraphicFramePr>
          <p:cNvPr id="16" name="Table 15">
            <a:extLst>
              <a:ext uri="{FF2B5EF4-FFF2-40B4-BE49-F238E27FC236}">
                <a16:creationId xmlns:a16="http://schemas.microsoft.com/office/drawing/2014/main" id="{8B1FA1DD-4F38-0A95-4347-0D7841B02A7E}"/>
              </a:ext>
            </a:extLst>
          </p:cNvPr>
          <p:cNvGraphicFramePr>
            <a:graphicFrameLocks noGrp="1"/>
          </p:cNvGraphicFramePr>
          <p:nvPr>
            <p:extLst>
              <p:ext uri="{D42A27DB-BD31-4B8C-83A1-F6EECF244321}">
                <p14:modId xmlns:p14="http://schemas.microsoft.com/office/powerpoint/2010/main" val="961472543"/>
              </p:ext>
            </p:extLst>
          </p:nvPr>
        </p:nvGraphicFramePr>
        <p:xfrm>
          <a:off x="424584" y="1101529"/>
          <a:ext cx="10817352" cy="5097455"/>
        </p:xfrm>
        <a:graphic>
          <a:graphicData uri="http://schemas.openxmlformats.org/drawingml/2006/table">
            <a:tbl>
              <a:tblPr firstRow="1" bandRow="1"/>
              <a:tblGrid>
                <a:gridCol w="5408676">
                  <a:extLst>
                    <a:ext uri="{9D8B030D-6E8A-4147-A177-3AD203B41FA5}">
                      <a16:colId xmlns:a16="http://schemas.microsoft.com/office/drawing/2014/main" val="490943610"/>
                    </a:ext>
                  </a:extLst>
                </a:gridCol>
                <a:gridCol w="5408676">
                  <a:extLst>
                    <a:ext uri="{9D8B030D-6E8A-4147-A177-3AD203B41FA5}">
                      <a16:colId xmlns:a16="http://schemas.microsoft.com/office/drawing/2014/main" val="1524258738"/>
                    </a:ext>
                  </a:extLst>
                </a:gridCol>
              </a:tblGrid>
              <a:tr h="383941">
                <a:tc>
                  <a:txBody>
                    <a:bodyPr/>
                    <a:lstStyle/>
                    <a:p>
                      <a:pPr algn="ctr"/>
                      <a:r>
                        <a:rPr lang="en-IN" sz="2000" dirty="0">
                          <a:solidFill>
                            <a:schemeClr val="tx1"/>
                          </a:solidFill>
                        </a:rPr>
                        <a:t>Team Member</a:t>
                      </a:r>
                    </a:p>
                  </a:txBody>
                  <a:tcPr/>
                </a:tc>
                <a:tc>
                  <a:txBody>
                    <a:bodyPr/>
                    <a:lstStyle/>
                    <a:p>
                      <a:r>
                        <a:rPr lang="en-IN" sz="2000" dirty="0">
                          <a:solidFill>
                            <a:schemeClr val="tx1"/>
                          </a:solidFill>
                        </a:rPr>
                        <a:t>Responsibility</a:t>
                      </a:r>
                    </a:p>
                  </a:txBody>
                  <a:tcPr/>
                </a:tc>
                <a:extLst>
                  <a:ext uri="{0D108BD9-81ED-4DB2-BD59-A6C34878D82A}">
                    <a16:rowId xmlns:a16="http://schemas.microsoft.com/office/drawing/2014/main" val="2492818812"/>
                  </a:ext>
                </a:extLst>
              </a:tr>
              <a:tr h="757363">
                <a:tc>
                  <a:txBody>
                    <a:bodyPr/>
                    <a:lstStyle/>
                    <a:p>
                      <a:pPr algn="ctr"/>
                      <a:r>
                        <a:rPr lang="en-IN" sz="2400" dirty="0">
                          <a:solidFill>
                            <a:schemeClr val="tx1"/>
                          </a:solidFill>
                        </a:rPr>
                        <a:t>Kushagra</a:t>
                      </a:r>
                    </a:p>
                  </a:txBody>
                  <a:tcPr/>
                </a:tc>
                <a:tc>
                  <a:txBody>
                    <a:bodyPr/>
                    <a:lstStyle/>
                    <a:p>
                      <a:r>
                        <a:rPr lang="en-IN" sz="1800" dirty="0">
                          <a:solidFill>
                            <a:schemeClr val="tx1"/>
                          </a:solidFill>
                        </a:rPr>
                        <a:t>Databases and schema design</a:t>
                      </a:r>
                    </a:p>
                  </a:txBody>
                  <a:tcPr/>
                </a:tc>
                <a:extLst>
                  <a:ext uri="{0D108BD9-81ED-4DB2-BD59-A6C34878D82A}">
                    <a16:rowId xmlns:a16="http://schemas.microsoft.com/office/drawing/2014/main" val="1491126874"/>
                  </a:ext>
                </a:extLst>
              </a:tr>
              <a:tr h="757363">
                <a:tc>
                  <a:txBody>
                    <a:bodyPr/>
                    <a:lstStyle/>
                    <a:p>
                      <a:pPr algn="ctr"/>
                      <a:r>
                        <a:rPr lang="en-IN" sz="2400" dirty="0" err="1">
                          <a:solidFill>
                            <a:schemeClr val="tx1"/>
                          </a:solidFill>
                        </a:rPr>
                        <a:t>Bhavish</a:t>
                      </a:r>
                      <a:endParaRPr lang="en-IN" sz="2400" dirty="0">
                        <a:solidFill>
                          <a:schemeClr val="tx1"/>
                        </a:solidFill>
                      </a:endParaRPr>
                    </a:p>
                  </a:txBody>
                  <a:tcPr/>
                </a:tc>
                <a:tc>
                  <a:txBody>
                    <a:bodyPr/>
                    <a:lstStyle/>
                    <a:p>
                      <a:pPr marL="0" lvl="0" indent="0" algn="l" rtl="0">
                        <a:spcBef>
                          <a:spcPts val="0"/>
                        </a:spcBef>
                        <a:spcAft>
                          <a:spcPts val="0"/>
                        </a:spcAft>
                        <a:buNone/>
                      </a:pPr>
                      <a:r>
                        <a:rPr lang="en-US" sz="1800" dirty="0">
                          <a:solidFill>
                            <a:schemeClr val="tx1"/>
                          </a:solidFill>
                          <a:latin typeface="+mn-lt"/>
                          <a:ea typeface="EB Garamond"/>
                          <a:cs typeface="EB Garamond"/>
                          <a:sym typeface="EB Garamond"/>
                        </a:rPr>
                        <a:t>Implementing of Java and functional logic</a:t>
                      </a:r>
                    </a:p>
                    <a:p>
                      <a:endParaRPr lang="en-IN" dirty="0">
                        <a:solidFill>
                          <a:schemeClr val="tx1"/>
                        </a:solidFill>
                      </a:endParaRPr>
                    </a:p>
                  </a:txBody>
                  <a:tcPr/>
                </a:tc>
                <a:extLst>
                  <a:ext uri="{0D108BD9-81ED-4DB2-BD59-A6C34878D82A}">
                    <a16:rowId xmlns:a16="http://schemas.microsoft.com/office/drawing/2014/main" val="2965355884"/>
                  </a:ext>
                </a:extLst>
              </a:tr>
              <a:tr h="757363">
                <a:tc>
                  <a:txBody>
                    <a:bodyPr/>
                    <a:lstStyle/>
                    <a:p>
                      <a:pPr algn="ctr"/>
                      <a:r>
                        <a:rPr lang="en-IN" sz="2400" dirty="0" err="1">
                          <a:solidFill>
                            <a:schemeClr val="tx1"/>
                          </a:solidFill>
                        </a:rPr>
                        <a:t>Neeharika</a:t>
                      </a:r>
                      <a:endParaRPr lang="en-IN" sz="2400" dirty="0">
                        <a:solidFill>
                          <a:schemeClr val="tx1"/>
                        </a:solidFill>
                      </a:endParaRPr>
                    </a:p>
                  </a:txBody>
                  <a:tcPr/>
                </a:tc>
                <a:tc>
                  <a:txBody>
                    <a:bodyPr/>
                    <a:lstStyle/>
                    <a:p>
                      <a:pPr marL="0" lvl="0" indent="0" algn="l" rtl="0">
                        <a:spcBef>
                          <a:spcPts val="0"/>
                        </a:spcBef>
                        <a:spcAft>
                          <a:spcPts val="0"/>
                        </a:spcAft>
                        <a:buNone/>
                      </a:pPr>
                      <a:r>
                        <a:rPr lang="en-US" sz="1800" dirty="0">
                          <a:solidFill>
                            <a:schemeClr val="tx1"/>
                          </a:solidFill>
                          <a:latin typeface="+mn-lt"/>
                          <a:ea typeface="EB Garamond"/>
                          <a:cs typeface="EB Garamond"/>
                          <a:sym typeface="EB Garamond"/>
                        </a:rPr>
                        <a:t>UI Designing using Angular, POS client functionalities</a:t>
                      </a:r>
                    </a:p>
                    <a:p>
                      <a:endParaRPr lang="en-IN" dirty="0">
                        <a:solidFill>
                          <a:schemeClr val="tx1"/>
                        </a:solidFill>
                        <a:latin typeface="+mn-lt"/>
                      </a:endParaRPr>
                    </a:p>
                  </a:txBody>
                  <a:tcPr/>
                </a:tc>
                <a:extLst>
                  <a:ext uri="{0D108BD9-81ED-4DB2-BD59-A6C34878D82A}">
                    <a16:rowId xmlns:a16="http://schemas.microsoft.com/office/drawing/2014/main" val="3027635929"/>
                  </a:ext>
                </a:extLst>
              </a:tr>
              <a:tr h="757363">
                <a:tc>
                  <a:txBody>
                    <a:bodyPr/>
                    <a:lstStyle/>
                    <a:p>
                      <a:pPr algn="ctr"/>
                      <a:r>
                        <a:rPr lang="en-IN" sz="2400" b="0" dirty="0">
                          <a:solidFill>
                            <a:schemeClr val="tx1"/>
                          </a:solidFill>
                        </a:rPr>
                        <a:t>Prinitha</a:t>
                      </a:r>
                    </a:p>
                  </a:txBody>
                  <a:tcPr/>
                </a:tc>
                <a:tc>
                  <a:txBody>
                    <a:bodyPr/>
                    <a:lstStyle/>
                    <a:p>
                      <a:r>
                        <a:rPr lang="en-IN" dirty="0">
                          <a:solidFill>
                            <a:schemeClr val="tx1"/>
                          </a:solidFill>
                          <a:latin typeface="+mn-lt"/>
                        </a:rPr>
                        <a:t>Implemented the student functionalities </a:t>
                      </a:r>
                    </a:p>
                    <a:p>
                      <a:endParaRPr lang="en-IN" dirty="0">
                        <a:solidFill>
                          <a:schemeClr val="tx1"/>
                        </a:solidFill>
                        <a:latin typeface="+mn-lt"/>
                      </a:endParaRPr>
                    </a:p>
                  </a:txBody>
                  <a:tcPr/>
                </a:tc>
                <a:extLst>
                  <a:ext uri="{0D108BD9-81ED-4DB2-BD59-A6C34878D82A}">
                    <a16:rowId xmlns:a16="http://schemas.microsoft.com/office/drawing/2014/main" val="1048320101"/>
                  </a:ext>
                </a:extLst>
              </a:tr>
              <a:tr h="757363">
                <a:tc>
                  <a:txBody>
                    <a:bodyPr/>
                    <a:lstStyle/>
                    <a:p>
                      <a:pPr algn="ctr"/>
                      <a:r>
                        <a:rPr lang="en-IN" sz="2400" dirty="0" err="1">
                          <a:solidFill>
                            <a:schemeClr val="tx1"/>
                          </a:solidFill>
                        </a:rPr>
                        <a:t>Jyothirmai</a:t>
                      </a:r>
                      <a:endParaRPr lang="en-IN" sz="2400" dirty="0">
                        <a:solidFill>
                          <a:schemeClr val="tx1"/>
                        </a:solidFill>
                      </a:endParaRPr>
                    </a:p>
                  </a:txBody>
                  <a:tcPr/>
                </a:tc>
                <a:tc>
                  <a:txBody>
                    <a:bodyPr/>
                    <a:lstStyle/>
                    <a:p>
                      <a:r>
                        <a:rPr lang="en-IN" dirty="0">
                          <a:solidFill>
                            <a:schemeClr val="tx1"/>
                          </a:solidFill>
                          <a:latin typeface="+mn-lt"/>
                        </a:rPr>
                        <a:t>Implemented the admin functionalities and Front end </a:t>
                      </a:r>
                    </a:p>
                  </a:txBody>
                  <a:tcPr/>
                </a:tc>
                <a:extLst>
                  <a:ext uri="{0D108BD9-81ED-4DB2-BD59-A6C34878D82A}">
                    <a16:rowId xmlns:a16="http://schemas.microsoft.com/office/drawing/2014/main" val="1976212377"/>
                  </a:ext>
                </a:extLst>
              </a:tr>
              <a:tr h="757363">
                <a:tc>
                  <a:txBody>
                    <a:bodyPr/>
                    <a:lstStyle/>
                    <a:p>
                      <a:pPr algn="ctr"/>
                      <a:r>
                        <a:rPr lang="en-IN" sz="2400" dirty="0">
                          <a:solidFill>
                            <a:schemeClr val="tx1"/>
                          </a:solidFill>
                        </a:rPr>
                        <a:t>Kartik</a:t>
                      </a:r>
                    </a:p>
                  </a:txBody>
                  <a:tcPr/>
                </a:tc>
                <a:tc>
                  <a:txBody>
                    <a:bodyPr/>
                    <a:lstStyle/>
                    <a:p>
                      <a:r>
                        <a:rPr lang="en-IN" dirty="0">
                          <a:solidFill>
                            <a:schemeClr val="tx1"/>
                          </a:solidFill>
                          <a:latin typeface="+mn-lt"/>
                        </a:rPr>
                        <a:t>UI-UX Design</a:t>
                      </a:r>
                    </a:p>
                  </a:txBody>
                  <a:tcPr/>
                </a:tc>
                <a:extLst>
                  <a:ext uri="{0D108BD9-81ED-4DB2-BD59-A6C34878D82A}">
                    <a16:rowId xmlns:a16="http://schemas.microsoft.com/office/drawing/2014/main" val="3477147288"/>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14"/>
          <p:cNvSpPr txBox="1">
            <a:spLocks noGrp="1"/>
          </p:cNvSpPr>
          <p:nvPr>
            <p:ph type="title"/>
          </p:nvPr>
        </p:nvSpPr>
        <p:spPr>
          <a:xfrm>
            <a:off x="685800" y="453048"/>
            <a:ext cx="10817352" cy="749808"/>
          </a:xfrm>
          <a:prstGeom prst="rect">
            <a:avLst/>
          </a:prstGeom>
          <a:noFill/>
          <a:ln>
            <a:noFill/>
          </a:ln>
        </p:spPr>
        <p:txBody>
          <a:bodyPr spcFirstLastPara="1" vert="horz" wrap="square" lIns="0" tIns="0" rIns="0" bIns="0" rtlCol="0" anchor="t" anchorCtr="0">
            <a:noAutofit/>
          </a:bodyPr>
          <a:lstStyle/>
          <a:p>
            <a:pPr algn="ctr">
              <a:buSzPts val="3200"/>
            </a:pPr>
            <a:r>
              <a:rPr lang="en-US" sz="3200" b="1" dirty="0">
                <a:solidFill>
                  <a:schemeClr val="dk1"/>
                </a:solidFill>
              </a:rPr>
              <a:t>Our Vision</a:t>
            </a:r>
            <a:endParaRPr sz="3200" dirty="0"/>
          </a:p>
        </p:txBody>
      </p:sp>
      <p:grpSp>
        <p:nvGrpSpPr>
          <p:cNvPr id="379" name="Google Shape;379;p14"/>
          <p:cNvGrpSpPr/>
          <p:nvPr/>
        </p:nvGrpSpPr>
        <p:grpSpPr>
          <a:xfrm>
            <a:off x="7405966" y="1451986"/>
            <a:ext cx="1738036" cy="1741863"/>
            <a:chOff x="403166" y="1435608"/>
            <a:chExt cx="2456822" cy="2596068"/>
          </a:xfrm>
        </p:grpSpPr>
        <p:sp>
          <p:nvSpPr>
            <p:cNvPr id="380" name="Google Shape;380;p14"/>
            <p:cNvSpPr/>
            <p:nvPr/>
          </p:nvSpPr>
          <p:spPr>
            <a:xfrm>
              <a:off x="403166" y="1539832"/>
              <a:ext cx="2456822" cy="2491844"/>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sz="1800">
                <a:solidFill>
                  <a:schemeClr val="lt1"/>
                </a:solidFill>
                <a:latin typeface="Poppins"/>
                <a:ea typeface="Poppins"/>
                <a:cs typeface="Poppins"/>
                <a:sym typeface="Poppins"/>
              </a:endParaRPr>
            </a:p>
          </p:txBody>
        </p:sp>
        <p:pic>
          <p:nvPicPr>
            <p:cNvPr id="381" name="Google Shape;381;p14"/>
            <p:cNvPicPr preferRelativeResize="0"/>
            <p:nvPr/>
          </p:nvPicPr>
          <p:blipFill rotWithShape="1">
            <a:blip r:embed="rId3">
              <a:alphaModFix/>
            </a:blip>
            <a:srcRect l="24436" t="15290" r="26023" b="16268"/>
            <a:stretch/>
          </p:blipFill>
          <p:spPr>
            <a:xfrm>
              <a:off x="997526" y="1961803"/>
              <a:ext cx="1263535" cy="1745673"/>
            </a:xfrm>
            <a:prstGeom prst="rect">
              <a:avLst/>
            </a:prstGeom>
            <a:noFill/>
            <a:ln>
              <a:noFill/>
            </a:ln>
          </p:spPr>
        </p:pic>
        <p:sp>
          <p:nvSpPr>
            <p:cNvPr id="382" name="Google Shape;382;p14"/>
            <p:cNvSpPr/>
            <p:nvPr/>
          </p:nvSpPr>
          <p:spPr>
            <a:xfrm>
              <a:off x="573783" y="1435608"/>
              <a:ext cx="694113" cy="731520"/>
            </a:xfrm>
            <a:prstGeom prst="ellipse">
              <a:avLst/>
            </a:prstGeom>
            <a:solidFill>
              <a:srgbClr val="EE6464"/>
            </a:solidFill>
            <a:ln>
              <a:noFill/>
            </a:ln>
          </p:spPr>
          <p:txBody>
            <a:bodyPr spcFirstLastPara="1" wrap="square" lIns="91425" tIns="45700" rIns="91425" bIns="45700" anchor="ctr" anchorCtr="0">
              <a:noAutofit/>
            </a:bodyPr>
            <a:lstStyle/>
            <a:p>
              <a:pPr algn="ctr">
                <a:buSzPts val="1800"/>
              </a:pPr>
              <a:endParaRPr sz="1800">
                <a:solidFill>
                  <a:schemeClr val="lt1"/>
                </a:solidFill>
                <a:latin typeface="Poppins"/>
                <a:ea typeface="Poppins"/>
                <a:cs typeface="Poppins"/>
                <a:sym typeface="Poppins"/>
              </a:endParaRPr>
            </a:p>
          </p:txBody>
        </p:sp>
        <p:sp>
          <p:nvSpPr>
            <p:cNvPr id="383" name="Google Shape;383;p14"/>
            <p:cNvSpPr txBox="1"/>
            <p:nvPr/>
          </p:nvSpPr>
          <p:spPr>
            <a:xfrm>
              <a:off x="726842" y="1514247"/>
              <a:ext cx="379271" cy="596262"/>
            </a:xfrm>
            <a:prstGeom prst="rect">
              <a:avLst/>
            </a:prstGeom>
            <a:noFill/>
            <a:ln>
              <a:noFill/>
            </a:ln>
          </p:spPr>
          <p:txBody>
            <a:bodyPr spcFirstLastPara="1" wrap="square" lIns="91425" tIns="45700" rIns="91425" bIns="45700" anchor="t" anchorCtr="0">
              <a:spAutoFit/>
            </a:bodyPr>
            <a:lstStyle/>
            <a:p>
              <a:pPr algn="ctr">
                <a:buSzPts val="2000"/>
              </a:pPr>
              <a:r>
                <a:rPr lang="en-US" sz="2000">
                  <a:solidFill>
                    <a:schemeClr val="dk1"/>
                  </a:solidFill>
                  <a:latin typeface="Poppins"/>
                  <a:ea typeface="Poppins"/>
                  <a:cs typeface="Poppins"/>
                  <a:sym typeface="Poppins"/>
                </a:rPr>
                <a:t>1</a:t>
              </a:r>
              <a:endParaRPr/>
            </a:p>
          </p:txBody>
        </p:sp>
      </p:grpSp>
      <p:sp>
        <p:nvSpPr>
          <p:cNvPr id="384" name="Google Shape;384;p14"/>
          <p:cNvSpPr txBox="1"/>
          <p:nvPr/>
        </p:nvSpPr>
        <p:spPr>
          <a:xfrm>
            <a:off x="7175656" y="3574771"/>
            <a:ext cx="2550621" cy="461624"/>
          </a:xfrm>
          <a:prstGeom prst="rect">
            <a:avLst/>
          </a:prstGeom>
          <a:noFill/>
          <a:ln>
            <a:noFill/>
          </a:ln>
        </p:spPr>
        <p:txBody>
          <a:bodyPr spcFirstLastPara="1" wrap="square" lIns="91425" tIns="45700" rIns="91425" bIns="45700" anchor="t" anchorCtr="0">
            <a:spAutoFit/>
          </a:bodyPr>
          <a:lstStyle/>
          <a:p>
            <a:pPr algn="ctr">
              <a:buSzPts val="2400"/>
            </a:pPr>
            <a:r>
              <a:rPr lang="en-US" sz="2400">
                <a:solidFill>
                  <a:schemeClr val="dk1"/>
                </a:solidFill>
                <a:latin typeface="Poppins"/>
                <a:ea typeface="Poppins"/>
                <a:cs typeface="Poppins"/>
                <a:sym typeface="Poppins"/>
              </a:rPr>
              <a:t>Quality</a:t>
            </a:r>
            <a:endParaRPr/>
          </a:p>
        </p:txBody>
      </p:sp>
      <p:sp>
        <p:nvSpPr>
          <p:cNvPr id="385" name="Google Shape;385;p14"/>
          <p:cNvSpPr txBox="1"/>
          <p:nvPr/>
        </p:nvSpPr>
        <p:spPr>
          <a:xfrm>
            <a:off x="9592886" y="3570974"/>
            <a:ext cx="2550621" cy="461624"/>
          </a:xfrm>
          <a:prstGeom prst="rect">
            <a:avLst/>
          </a:prstGeom>
          <a:noFill/>
          <a:ln>
            <a:noFill/>
          </a:ln>
        </p:spPr>
        <p:txBody>
          <a:bodyPr spcFirstLastPara="1" wrap="square" lIns="91425" tIns="45700" rIns="91425" bIns="45700" anchor="t" anchorCtr="0">
            <a:spAutoFit/>
          </a:bodyPr>
          <a:lstStyle/>
          <a:p>
            <a:pPr algn="ctr">
              <a:buSzPts val="2400"/>
            </a:pPr>
            <a:r>
              <a:rPr lang="en-US" sz="2400">
                <a:solidFill>
                  <a:schemeClr val="dk1"/>
                </a:solidFill>
                <a:latin typeface="Poppins"/>
                <a:ea typeface="Poppins"/>
                <a:cs typeface="Poppins"/>
                <a:sym typeface="Poppins"/>
              </a:rPr>
              <a:t>Security</a:t>
            </a:r>
            <a:endParaRPr/>
          </a:p>
        </p:txBody>
      </p:sp>
      <p:grpSp>
        <p:nvGrpSpPr>
          <p:cNvPr id="386" name="Google Shape;386;p14"/>
          <p:cNvGrpSpPr/>
          <p:nvPr/>
        </p:nvGrpSpPr>
        <p:grpSpPr>
          <a:xfrm>
            <a:off x="10199179" y="1419846"/>
            <a:ext cx="1690836" cy="1769853"/>
            <a:chOff x="3363489" y="1435608"/>
            <a:chExt cx="2456822" cy="2592462"/>
          </a:xfrm>
        </p:grpSpPr>
        <p:pic>
          <p:nvPicPr>
            <p:cNvPr id="387" name="Google Shape;387;p14"/>
            <p:cNvPicPr preferRelativeResize="0"/>
            <p:nvPr/>
          </p:nvPicPr>
          <p:blipFill rotWithShape="1">
            <a:blip r:embed="rId4">
              <a:alphaModFix/>
            </a:blip>
            <a:srcRect/>
            <a:stretch/>
          </p:blipFill>
          <p:spPr>
            <a:xfrm>
              <a:off x="3717834" y="1962904"/>
              <a:ext cx="1844326" cy="1844326"/>
            </a:xfrm>
            <a:prstGeom prst="rect">
              <a:avLst/>
            </a:prstGeom>
            <a:noFill/>
            <a:ln>
              <a:noFill/>
            </a:ln>
          </p:spPr>
        </p:pic>
        <p:sp>
          <p:nvSpPr>
            <p:cNvPr id="388" name="Google Shape;388;p14"/>
            <p:cNvSpPr/>
            <p:nvPr/>
          </p:nvSpPr>
          <p:spPr>
            <a:xfrm>
              <a:off x="3363489" y="1575814"/>
              <a:ext cx="2456822" cy="2452256"/>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sz="1800">
                <a:solidFill>
                  <a:schemeClr val="lt1"/>
                </a:solidFill>
                <a:latin typeface="Poppins"/>
                <a:ea typeface="Poppins"/>
                <a:cs typeface="Poppins"/>
                <a:sym typeface="Poppins"/>
              </a:endParaRPr>
            </a:p>
          </p:txBody>
        </p:sp>
        <p:sp>
          <p:nvSpPr>
            <p:cNvPr id="389" name="Google Shape;389;p14"/>
            <p:cNvSpPr/>
            <p:nvPr/>
          </p:nvSpPr>
          <p:spPr>
            <a:xfrm>
              <a:off x="3560165" y="1435608"/>
              <a:ext cx="694113" cy="731520"/>
            </a:xfrm>
            <a:prstGeom prst="ellipse">
              <a:avLst/>
            </a:prstGeom>
            <a:solidFill>
              <a:srgbClr val="EE6464"/>
            </a:solidFill>
            <a:ln>
              <a:noFill/>
            </a:ln>
          </p:spPr>
          <p:txBody>
            <a:bodyPr spcFirstLastPara="1" wrap="square" lIns="91425" tIns="45700" rIns="91425" bIns="45700" anchor="ctr" anchorCtr="0">
              <a:noAutofit/>
            </a:bodyPr>
            <a:lstStyle/>
            <a:p>
              <a:pPr algn="ctr">
                <a:buSzPts val="1800"/>
              </a:pPr>
              <a:endParaRPr sz="1800">
                <a:solidFill>
                  <a:schemeClr val="lt1"/>
                </a:solidFill>
                <a:latin typeface="Poppins"/>
                <a:ea typeface="Poppins"/>
                <a:cs typeface="Poppins"/>
                <a:sym typeface="Poppins"/>
              </a:endParaRPr>
            </a:p>
          </p:txBody>
        </p:sp>
        <p:sp>
          <p:nvSpPr>
            <p:cNvPr id="390" name="Google Shape;390;p14"/>
            <p:cNvSpPr txBox="1"/>
            <p:nvPr/>
          </p:nvSpPr>
          <p:spPr>
            <a:xfrm>
              <a:off x="3676544" y="1515148"/>
              <a:ext cx="461356" cy="586017"/>
            </a:xfrm>
            <a:prstGeom prst="rect">
              <a:avLst/>
            </a:prstGeom>
            <a:noFill/>
            <a:ln>
              <a:noFill/>
            </a:ln>
          </p:spPr>
          <p:txBody>
            <a:bodyPr spcFirstLastPara="1" wrap="square" lIns="91425" tIns="45700" rIns="91425" bIns="45700" anchor="t" anchorCtr="0">
              <a:spAutoFit/>
            </a:bodyPr>
            <a:lstStyle/>
            <a:p>
              <a:pPr algn="ctr">
                <a:buSzPts val="2000"/>
              </a:pPr>
              <a:r>
                <a:rPr lang="en-US" sz="2000">
                  <a:solidFill>
                    <a:schemeClr val="dk1"/>
                  </a:solidFill>
                  <a:latin typeface="Poppins"/>
                  <a:ea typeface="Poppins"/>
                  <a:cs typeface="Poppins"/>
                  <a:sym typeface="Poppins"/>
                </a:rPr>
                <a:t>2</a:t>
              </a:r>
              <a:endParaRPr/>
            </a:p>
          </p:txBody>
        </p:sp>
      </p:grpSp>
      <p:sp>
        <p:nvSpPr>
          <p:cNvPr id="391" name="Google Shape;391;p14"/>
          <p:cNvSpPr txBox="1"/>
          <p:nvPr/>
        </p:nvSpPr>
        <p:spPr>
          <a:xfrm>
            <a:off x="7175656" y="6147845"/>
            <a:ext cx="2550621" cy="461624"/>
          </a:xfrm>
          <a:prstGeom prst="rect">
            <a:avLst/>
          </a:prstGeom>
          <a:noFill/>
          <a:ln>
            <a:noFill/>
          </a:ln>
        </p:spPr>
        <p:txBody>
          <a:bodyPr spcFirstLastPara="1" wrap="square" lIns="91425" tIns="45700" rIns="91425" bIns="45700" anchor="t" anchorCtr="0">
            <a:spAutoFit/>
          </a:bodyPr>
          <a:lstStyle/>
          <a:p>
            <a:pPr algn="ctr">
              <a:buSzPts val="2400"/>
            </a:pPr>
            <a:r>
              <a:rPr lang="en-US" sz="2400">
                <a:solidFill>
                  <a:schemeClr val="dk1"/>
                </a:solidFill>
                <a:latin typeface="Poppins"/>
                <a:ea typeface="Poppins"/>
                <a:cs typeface="Poppins"/>
                <a:sym typeface="Poppins"/>
              </a:rPr>
              <a:t>Interactivity</a:t>
            </a:r>
            <a:endParaRPr/>
          </a:p>
        </p:txBody>
      </p:sp>
      <p:sp>
        <p:nvSpPr>
          <p:cNvPr id="392" name="Google Shape;392;p14"/>
          <p:cNvSpPr txBox="1"/>
          <p:nvPr/>
        </p:nvSpPr>
        <p:spPr>
          <a:xfrm>
            <a:off x="9575256" y="6183766"/>
            <a:ext cx="2550621" cy="461624"/>
          </a:xfrm>
          <a:prstGeom prst="rect">
            <a:avLst/>
          </a:prstGeom>
          <a:noFill/>
          <a:ln>
            <a:noFill/>
          </a:ln>
        </p:spPr>
        <p:txBody>
          <a:bodyPr spcFirstLastPara="1" wrap="square" lIns="91425" tIns="45700" rIns="91425" bIns="45700" anchor="t" anchorCtr="0">
            <a:spAutoFit/>
          </a:bodyPr>
          <a:lstStyle/>
          <a:p>
            <a:pPr algn="ctr">
              <a:buSzPts val="2400"/>
            </a:pPr>
            <a:r>
              <a:rPr lang="en-US" sz="2400">
                <a:solidFill>
                  <a:schemeClr val="dk1"/>
                </a:solidFill>
                <a:latin typeface="Poppins"/>
                <a:ea typeface="Poppins"/>
                <a:cs typeface="Poppins"/>
                <a:sym typeface="Poppins"/>
              </a:rPr>
              <a:t>Speed</a:t>
            </a:r>
            <a:endParaRPr/>
          </a:p>
        </p:txBody>
      </p:sp>
      <p:grpSp>
        <p:nvGrpSpPr>
          <p:cNvPr id="393" name="Google Shape;393;p14"/>
          <p:cNvGrpSpPr/>
          <p:nvPr/>
        </p:nvGrpSpPr>
        <p:grpSpPr>
          <a:xfrm>
            <a:off x="7405963" y="4187405"/>
            <a:ext cx="2072603" cy="1996361"/>
            <a:chOff x="6338184" y="1435608"/>
            <a:chExt cx="2456822" cy="2596067"/>
          </a:xfrm>
        </p:grpSpPr>
        <p:sp>
          <p:nvSpPr>
            <p:cNvPr id="394" name="Google Shape;394;p14"/>
            <p:cNvSpPr/>
            <p:nvPr/>
          </p:nvSpPr>
          <p:spPr>
            <a:xfrm>
              <a:off x="6338184" y="1579419"/>
              <a:ext cx="2456822" cy="2452256"/>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sz="1800">
                <a:solidFill>
                  <a:schemeClr val="lt1"/>
                </a:solidFill>
                <a:latin typeface="Poppins"/>
                <a:ea typeface="Poppins"/>
                <a:cs typeface="Poppins"/>
                <a:sym typeface="Poppins"/>
              </a:endParaRPr>
            </a:p>
          </p:txBody>
        </p:sp>
        <p:sp>
          <p:nvSpPr>
            <p:cNvPr id="395" name="Google Shape;395;p14"/>
            <p:cNvSpPr/>
            <p:nvPr/>
          </p:nvSpPr>
          <p:spPr>
            <a:xfrm>
              <a:off x="6584024" y="1435608"/>
              <a:ext cx="694113" cy="731520"/>
            </a:xfrm>
            <a:prstGeom prst="ellipse">
              <a:avLst/>
            </a:prstGeom>
            <a:solidFill>
              <a:srgbClr val="EE6464"/>
            </a:solidFill>
            <a:ln>
              <a:noFill/>
            </a:ln>
          </p:spPr>
          <p:txBody>
            <a:bodyPr spcFirstLastPara="1" wrap="square" lIns="91425" tIns="45700" rIns="91425" bIns="45700" anchor="ctr" anchorCtr="0">
              <a:noAutofit/>
            </a:bodyPr>
            <a:lstStyle/>
            <a:p>
              <a:pPr algn="ctr">
                <a:buSzPts val="1800"/>
              </a:pPr>
              <a:endParaRPr sz="1800">
                <a:solidFill>
                  <a:schemeClr val="lt1"/>
                </a:solidFill>
                <a:latin typeface="Poppins"/>
                <a:ea typeface="Poppins"/>
                <a:cs typeface="Poppins"/>
                <a:sym typeface="Poppins"/>
              </a:endParaRPr>
            </a:p>
          </p:txBody>
        </p:sp>
        <p:sp>
          <p:nvSpPr>
            <p:cNvPr id="396" name="Google Shape;396;p14"/>
            <p:cNvSpPr txBox="1"/>
            <p:nvPr/>
          </p:nvSpPr>
          <p:spPr>
            <a:xfrm>
              <a:off x="6700401" y="1579418"/>
              <a:ext cx="461356" cy="520250"/>
            </a:xfrm>
            <a:prstGeom prst="rect">
              <a:avLst/>
            </a:prstGeom>
            <a:noFill/>
            <a:ln>
              <a:noFill/>
            </a:ln>
          </p:spPr>
          <p:txBody>
            <a:bodyPr spcFirstLastPara="1" wrap="square" lIns="91425" tIns="45700" rIns="91425" bIns="45700" anchor="t" anchorCtr="0">
              <a:spAutoFit/>
            </a:bodyPr>
            <a:lstStyle/>
            <a:p>
              <a:pPr algn="ctr">
                <a:buSzPts val="2000"/>
              </a:pPr>
              <a:r>
                <a:rPr lang="en-US" sz="2000">
                  <a:solidFill>
                    <a:schemeClr val="dk1"/>
                  </a:solidFill>
                  <a:latin typeface="Poppins"/>
                  <a:ea typeface="Poppins"/>
                  <a:cs typeface="Poppins"/>
                  <a:sym typeface="Poppins"/>
                </a:rPr>
                <a:t>3</a:t>
              </a:r>
              <a:endParaRPr/>
            </a:p>
          </p:txBody>
        </p:sp>
        <p:pic>
          <p:nvPicPr>
            <p:cNvPr id="397" name="Google Shape;397;p14"/>
            <p:cNvPicPr preferRelativeResize="0"/>
            <p:nvPr/>
          </p:nvPicPr>
          <p:blipFill rotWithShape="1">
            <a:blip r:embed="rId5">
              <a:alphaModFix/>
            </a:blip>
            <a:srcRect/>
            <a:stretch/>
          </p:blipFill>
          <p:spPr>
            <a:xfrm>
              <a:off x="7020088" y="1979529"/>
              <a:ext cx="1113646" cy="1675108"/>
            </a:xfrm>
            <a:prstGeom prst="rect">
              <a:avLst/>
            </a:prstGeom>
            <a:noFill/>
            <a:ln>
              <a:noFill/>
            </a:ln>
          </p:spPr>
        </p:pic>
      </p:grpSp>
      <p:grpSp>
        <p:nvGrpSpPr>
          <p:cNvPr id="398" name="Google Shape;398;p14"/>
          <p:cNvGrpSpPr/>
          <p:nvPr/>
        </p:nvGrpSpPr>
        <p:grpSpPr>
          <a:xfrm>
            <a:off x="10234468" y="4288726"/>
            <a:ext cx="1655547" cy="1725564"/>
            <a:chOff x="9314007" y="1435608"/>
            <a:chExt cx="2456822" cy="2604379"/>
          </a:xfrm>
        </p:grpSpPr>
        <p:grpSp>
          <p:nvGrpSpPr>
            <p:cNvPr id="399" name="Google Shape;399;p14"/>
            <p:cNvGrpSpPr/>
            <p:nvPr/>
          </p:nvGrpSpPr>
          <p:grpSpPr>
            <a:xfrm>
              <a:off x="9314007" y="1435608"/>
              <a:ext cx="2456822" cy="2604379"/>
              <a:chOff x="9314007" y="1435608"/>
              <a:chExt cx="2456822" cy="2604379"/>
            </a:xfrm>
          </p:grpSpPr>
          <p:sp>
            <p:nvSpPr>
              <p:cNvPr id="400" name="Google Shape;400;p14"/>
              <p:cNvSpPr/>
              <p:nvPr/>
            </p:nvSpPr>
            <p:spPr>
              <a:xfrm>
                <a:off x="9314007" y="1587731"/>
                <a:ext cx="2456822" cy="2452256"/>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sz="1800">
                  <a:solidFill>
                    <a:schemeClr val="lt1"/>
                  </a:solidFill>
                  <a:latin typeface="Poppins"/>
                  <a:ea typeface="Poppins"/>
                  <a:cs typeface="Poppins"/>
                  <a:sym typeface="Poppins"/>
                </a:endParaRPr>
              </a:p>
            </p:txBody>
          </p:sp>
          <p:pic>
            <p:nvPicPr>
              <p:cNvPr id="401" name="Google Shape;401;p14"/>
              <p:cNvPicPr preferRelativeResize="0"/>
              <p:nvPr/>
            </p:nvPicPr>
            <p:blipFill rotWithShape="1">
              <a:blip r:embed="rId6">
                <a:alphaModFix/>
              </a:blip>
              <a:srcRect/>
              <a:stretch/>
            </p:blipFill>
            <p:spPr>
              <a:xfrm>
                <a:off x="9762979" y="1962904"/>
                <a:ext cx="1586170" cy="1586170"/>
              </a:xfrm>
              <a:prstGeom prst="rect">
                <a:avLst/>
              </a:prstGeom>
              <a:noFill/>
              <a:ln>
                <a:noFill/>
              </a:ln>
            </p:spPr>
          </p:pic>
          <p:sp>
            <p:nvSpPr>
              <p:cNvPr id="402" name="Google Shape;402;p14"/>
              <p:cNvSpPr/>
              <p:nvPr/>
            </p:nvSpPr>
            <p:spPr>
              <a:xfrm>
                <a:off x="9380505" y="1435608"/>
                <a:ext cx="694113" cy="731520"/>
              </a:xfrm>
              <a:prstGeom prst="ellipse">
                <a:avLst/>
              </a:prstGeom>
              <a:solidFill>
                <a:srgbClr val="EE6464"/>
              </a:solidFill>
              <a:ln>
                <a:noFill/>
              </a:ln>
            </p:spPr>
            <p:txBody>
              <a:bodyPr spcFirstLastPara="1" wrap="square" lIns="91425" tIns="45700" rIns="91425" bIns="45700" anchor="ctr" anchorCtr="0">
                <a:noAutofit/>
              </a:bodyPr>
              <a:lstStyle/>
              <a:p>
                <a:pPr algn="ctr">
                  <a:buSzPts val="1800"/>
                </a:pPr>
                <a:endParaRPr sz="1800">
                  <a:solidFill>
                    <a:schemeClr val="lt1"/>
                  </a:solidFill>
                  <a:latin typeface="Poppins"/>
                  <a:ea typeface="Poppins"/>
                  <a:cs typeface="Poppins"/>
                  <a:sym typeface="Poppins"/>
                </a:endParaRPr>
              </a:p>
            </p:txBody>
          </p:sp>
        </p:grpSp>
        <p:sp>
          <p:nvSpPr>
            <p:cNvPr id="403" name="Google Shape;403;p14"/>
            <p:cNvSpPr txBox="1"/>
            <p:nvPr/>
          </p:nvSpPr>
          <p:spPr>
            <a:xfrm>
              <a:off x="9496883" y="1555976"/>
              <a:ext cx="461356" cy="603821"/>
            </a:xfrm>
            <a:prstGeom prst="rect">
              <a:avLst/>
            </a:prstGeom>
            <a:noFill/>
            <a:ln>
              <a:noFill/>
            </a:ln>
          </p:spPr>
          <p:txBody>
            <a:bodyPr spcFirstLastPara="1" wrap="square" lIns="91425" tIns="45700" rIns="91425" bIns="45700" anchor="t" anchorCtr="0">
              <a:spAutoFit/>
            </a:bodyPr>
            <a:lstStyle/>
            <a:p>
              <a:pPr algn="ctr">
                <a:buSzPts val="2000"/>
              </a:pPr>
              <a:r>
                <a:rPr lang="en-US" sz="2000">
                  <a:solidFill>
                    <a:schemeClr val="dk1"/>
                  </a:solidFill>
                  <a:latin typeface="Poppins"/>
                  <a:ea typeface="Poppins"/>
                  <a:cs typeface="Poppins"/>
                  <a:sym typeface="Poppins"/>
                </a:rPr>
                <a:t>4</a:t>
              </a:r>
              <a:endParaRPr/>
            </a:p>
          </p:txBody>
        </p:sp>
      </p:grpSp>
      <p:sp>
        <p:nvSpPr>
          <p:cNvPr id="404" name="Google Shape;404;p14"/>
          <p:cNvSpPr txBox="1"/>
          <p:nvPr/>
        </p:nvSpPr>
        <p:spPr>
          <a:xfrm>
            <a:off x="406347" y="1610184"/>
            <a:ext cx="6741600" cy="2462172"/>
          </a:xfrm>
          <a:prstGeom prst="rect">
            <a:avLst/>
          </a:prstGeom>
          <a:noFill/>
          <a:ln>
            <a:noFill/>
          </a:ln>
        </p:spPr>
        <p:txBody>
          <a:bodyPr spcFirstLastPara="1" wrap="square" lIns="91425" tIns="45700" rIns="91425" bIns="45700" anchor="t" anchorCtr="0">
            <a:spAutoFit/>
          </a:bodyPr>
          <a:lstStyle/>
          <a:p>
            <a:pPr>
              <a:buSzPts val="2600"/>
            </a:pPr>
            <a:r>
              <a:rPr lang="en-US" sz="1600" dirty="0">
                <a:solidFill>
                  <a:schemeClr val="tx1"/>
                </a:solidFill>
                <a:latin typeface="Cambria" panose="02040503050406030204" pitchFamily="18" charset="0"/>
                <a:ea typeface="Cambria" panose="02040503050406030204" pitchFamily="18" charset="0"/>
                <a:cs typeface="Poppins"/>
                <a:sym typeface="Poppins"/>
              </a:rPr>
              <a:t>To create an </a:t>
            </a:r>
            <a:r>
              <a:rPr lang="en-US" sz="1600" b="1" dirty="0">
                <a:solidFill>
                  <a:schemeClr val="tx1"/>
                </a:solidFill>
                <a:latin typeface="Cambria" panose="02040503050406030204" pitchFamily="18" charset="0"/>
                <a:ea typeface="Cambria" panose="02040503050406030204" pitchFamily="18" charset="0"/>
                <a:cs typeface="Poppins"/>
                <a:sym typeface="Poppins"/>
              </a:rPr>
              <a:t>course Registration System </a:t>
            </a:r>
            <a:r>
              <a:rPr lang="en-US" sz="1600" dirty="0">
                <a:solidFill>
                  <a:schemeClr val="tx1"/>
                </a:solidFill>
                <a:latin typeface="Cambria" panose="02040503050406030204" pitchFamily="18" charset="0"/>
                <a:ea typeface="Cambria" panose="02040503050406030204" pitchFamily="18" charset="0"/>
                <a:cs typeface="Poppins"/>
                <a:sym typeface="Poppins"/>
              </a:rPr>
              <a:t>using full stack development tools and technologies, where a Student can register for course, </a:t>
            </a:r>
            <a:br>
              <a:rPr lang="en-US" sz="1600" dirty="0">
                <a:solidFill>
                  <a:schemeClr val="tx1"/>
                </a:solidFill>
                <a:latin typeface="Cambria" panose="02040503050406030204" pitchFamily="18" charset="0"/>
                <a:ea typeface="Cambria" panose="02040503050406030204" pitchFamily="18" charset="0"/>
                <a:cs typeface="Poppins"/>
                <a:sym typeface="Poppins"/>
              </a:rPr>
            </a:br>
            <a:r>
              <a:rPr lang="en-US" sz="1600" dirty="0">
                <a:solidFill>
                  <a:schemeClr val="tx1"/>
                </a:solidFill>
                <a:latin typeface="Cambria" panose="02040503050406030204" pitchFamily="18" charset="0"/>
                <a:ea typeface="Cambria" panose="02040503050406030204" pitchFamily="18" charset="0"/>
                <a:cs typeface="Poppins"/>
                <a:sym typeface="Poppins"/>
              </a:rPr>
              <a:t>view Grade card and Change Password</a:t>
            </a:r>
            <a:br>
              <a:rPr lang="en-US" sz="1600" dirty="0">
                <a:solidFill>
                  <a:schemeClr val="tx1"/>
                </a:solidFill>
                <a:latin typeface="Cambria" panose="02040503050406030204" pitchFamily="18" charset="0"/>
                <a:ea typeface="Cambria" panose="02040503050406030204" pitchFamily="18" charset="0"/>
                <a:cs typeface="Poppins"/>
                <a:sym typeface="Poppins"/>
              </a:rPr>
            </a:br>
            <a:br>
              <a:rPr lang="en-US" sz="1600" dirty="0">
                <a:solidFill>
                  <a:schemeClr val="tx1"/>
                </a:solidFill>
                <a:latin typeface="Cambria" panose="02040503050406030204" pitchFamily="18" charset="0"/>
                <a:ea typeface="Cambria" panose="02040503050406030204" pitchFamily="18" charset="0"/>
                <a:cs typeface="Poppins"/>
                <a:sym typeface="Poppins"/>
              </a:rPr>
            </a:br>
            <a:r>
              <a:rPr lang="en-US" sz="1600" dirty="0">
                <a:solidFill>
                  <a:schemeClr val="tx1"/>
                </a:solidFill>
                <a:latin typeface="Cambria" panose="02040503050406030204" pitchFamily="18" charset="0"/>
                <a:ea typeface="Cambria" panose="02040503050406030204" pitchFamily="18" charset="0"/>
                <a:cs typeface="Poppins"/>
                <a:sym typeface="Poppins"/>
              </a:rPr>
              <a:t>Professor can view Enrolled Students and Add Grades</a:t>
            </a:r>
            <a:br>
              <a:rPr lang="en-US" sz="1600" dirty="0">
                <a:solidFill>
                  <a:schemeClr val="tx1"/>
                </a:solidFill>
                <a:latin typeface="Cambria" panose="02040503050406030204" pitchFamily="18" charset="0"/>
                <a:ea typeface="Cambria" panose="02040503050406030204" pitchFamily="18" charset="0"/>
                <a:cs typeface="Poppins"/>
                <a:sym typeface="Poppins"/>
              </a:rPr>
            </a:br>
            <a:br>
              <a:rPr lang="en-US" sz="1600" dirty="0">
                <a:solidFill>
                  <a:schemeClr val="tx1"/>
                </a:solidFill>
                <a:latin typeface="Cambria" panose="02040503050406030204" pitchFamily="18" charset="0"/>
                <a:ea typeface="Cambria" panose="02040503050406030204" pitchFamily="18" charset="0"/>
                <a:cs typeface="Poppins"/>
                <a:sym typeface="Poppins"/>
              </a:rPr>
            </a:br>
            <a:r>
              <a:rPr lang="en-US" sz="1600" dirty="0">
                <a:solidFill>
                  <a:schemeClr val="tx1"/>
                </a:solidFill>
                <a:latin typeface="Cambria" panose="02040503050406030204" pitchFamily="18" charset="0"/>
                <a:ea typeface="Cambria" panose="02040503050406030204" pitchFamily="18" charset="0"/>
                <a:cs typeface="Poppins"/>
                <a:sym typeface="Poppins"/>
              </a:rPr>
              <a:t>Admin can Approve Student, Add Professor, Generate </a:t>
            </a:r>
            <a:r>
              <a:rPr lang="en-US" sz="1600" dirty="0" err="1">
                <a:solidFill>
                  <a:schemeClr val="tx1"/>
                </a:solidFill>
                <a:latin typeface="Cambria" panose="02040503050406030204" pitchFamily="18" charset="0"/>
                <a:ea typeface="Cambria" panose="02040503050406030204" pitchFamily="18" charset="0"/>
                <a:cs typeface="Poppins"/>
                <a:sym typeface="Poppins"/>
              </a:rPr>
              <a:t>Reportcard</a:t>
            </a:r>
            <a:r>
              <a:rPr lang="en-US" sz="1600" dirty="0">
                <a:solidFill>
                  <a:schemeClr val="tx1"/>
                </a:solidFill>
                <a:latin typeface="Cambria" panose="02040503050406030204" pitchFamily="18" charset="0"/>
                <a:ea typeface="Cambria" panose="02040503050406030204" pitchFamily="18" charset="0"/>
                <a:cs typeface="Poppins"/>
                <a:sym typeface="Poppins"/>
              </a:rPr>
              <a:t>,</a:t>
            </a:r>
            <a:br>
              <a:rPr lang="en-US" sz="1600" dirty="0">
                <a:solidFill>
                  <a:schemeClr val="tx1"/>
                </a:solidFill>
                <a:latin typeface="Cambria" panose="02040503050406030204" pitchFamily="18" charset="0"/>
                <a:ea typeface="Cambria" panose="02040503050406030204" pitchFamily="18" charset="0"/>
                <a:cs typeface="Poppins"/>
                <a:sym typeface="Poppins"/>
              </a:rPr>
            </a:br>
            <a:r>
              <a:rPr lang="en-US" sz="1600" dirty="0">
                <a:solidFill>
                  <a:schemeClr val="tx1"/>
                </a:solidFill>
                <a:latin typeface="Cambria" panose="02040503050406030204" pitchFamily="18" charset="0"/>
                <a:ea typeface="Cambria" panose="02040503050406030204" pitchFamily="18" charset="0"/>
                <a:cs typeface="Poppins"/>
                <a:sym typeface="Poppins"/>
              </a:rPr>
              <a:t>and Assign Professor to Course</a:t>
            </a:r>
            <a:endParaRPr sz="1600" dirty="0">
              <a:solidFill>
                <a:schemeClr val="tx1"/>
              </a:solidFill>
              <a:latin typeface="Cambria" panose="02040503050406030204" pitchFamily="18" charset="0"/>
              <a:ea typeface="Cambria" panose="02040503050406030204" pitchFamily="18" charset="0"/>
              <a:cs typeface="Poppins"/>
              <a:sym typeface="Poppins"/>
            </a:endParaRPr>
          </a:p>
          <a:p>
            <a:pPr>
              <a:buSzPts val="2600"/>
            </a:pPr>
            <a:endParaRPr sz="2600" dirty="0">
              <a:solidFill>
                <a:schemeClr val="tx1"/>
              </a:solidFill>
              <a:latin typeface="Poppins"/>
              <a:ea typeface="Poppins"/>
              <a:cs typeface="Poppins"/>
              <a:sym typeface="Poppins"/>
            </a:endParaRPr>
          </a:p>
        </p:txBody>
      </p:sp>
      <p:pic>
        <p:nvPicPr>
          <p:cNvPr id="29" name="Picture 28"/>
          <p:cNvPicPr>
            <a:picLocks noChangeAspect="1"/>
          </p:cNvPicPr>
          <p:nvPr/>
        </p:nvPicPr>
        <p:blipFill>
          <a:blip r:embed="rId7"/>
          <a:stretch>
            <a:fillRect/>
          </a:stretch>
        </p:blipFill>
        <p:spPr>
          <a:xfrm>
            <a:off x="10868196" y="124133"/>
            <a:ext cx="1161995" cy="1047305"/>
          </a:xfrm>
          <a:prstGeom prst="rect">
            <a:avLst/>
          </a:prstGeom>
        </p:spPr>
      </p:pic>
      <p:sp>
        <p:nvSpPr>
          <p:cNvPr id="2" name="TextBox 1">
            <a:extLst>
              <a:ext uri="{FF2B5EF4-FFF2-40B4-BE49-F238E27FC236}">
                <a16:creationId xmlns:a16="http://schemas.microsoft.com/office/drawing/2014/main" id="{C17D0283-583B-5395-9F2A-ECC367493CC4}"/>
              </a:ext>
            </a:extLst>
          </p:cNvPr>
          <p:cNvSpPr txBox="1"/>
          <p:nvPr/>
        </p:nvSpPr>
        <p:spPr>
          <a:xfrm>
            <a:off x="1187777" y="453048"/>
            <a:ext cx="4779390" cy="553998"/>
          </a:xfrm>
          <a:prstGeom prst="rect">
            <a:avLst/>
          </a:prstGeom>
          <a:noFill/>
        </p:spPr>
        <p:txBody>
          <a:bodyPr wrap="square" rtlCol="0">
            <a:spAutoFit/>
          </a:bodyPr>
          <a:lstStyle/>
          <a:p>
            <a:pPr algn="ctr"/>
            <a:r>
              <a:rPr lang="en-IN" sz="3000" dirty="0">
                <a:solidFill>
                  <a:schemeClr val="tx1"/>
                </a:solidFill>
              </a:rPr>
              <a:t>Insights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417" name="Google Shape;417;p16"/>
          <p:cNvPicPr preferRelativeResize="0"/>
          <p:nvPr/>
        </p:nvPicPr>
        <p:blipFill rotWithShape="1">
          <a:blip r:embed="rId3">
            <a:alphaModFix/>
          </a:blip>
          <a:srcRect/>
          <a:stretch/>
        </p:blipFill>
        <p:spPr>
          <a:xfrm>
            <a:off x="980388" y="1517715"/>
            <a:ext cx="10457925" cy="5093716"/>
          </a:xfrm>
          <a:prstGeom prst="rect">
            <a:avLst/>
          </a:prstGeom>
          <a:noFill/>
          <a:ln>
            <a:noFill/>
          </a:ln>
        </p:spPr>
      </p:pic>
      <p:sp>
        <p:nvSpPr>
          <p:cNvPr id="2" name="TextBox 1">
            <a:extLst>
              <a:ext uri="{FF2B5EF4-FFF2-40B4-BE49-F238E27FC236}">
                <a16:creationId xmlns:a16="http://schemas.microsoft.com/office/drawing/2014/main" id="{721CEA54-A051-494C-0751-CD7EC622A291}"/>
              </a:ext>
            </a:extLst>
          </p:cNvPr>
          <p:cNvSpPr txBox="1"/>
          <p:nvPr/>
        </p:nvSpPr>
        <p:spPr>
          <a:xfrm>
            <a:off x="2848694" y="329939"/>
            <a:ext cx="6721311" cy="584775"/>
          </a:xfrm>
          <a:prstGeom prst="rect">
            <a:avLst/>
          </a:prstGeom>
          <a:noFill/>
        </p:spPr>
        <p:txBody>
          <a:bodyPr wrap="square" rtlCol="0">
            <a:spAutoFit/>
          </a:bodyPr>
          <a:lstStyle/>
          <a:p>
            <a:r>
              <a:rPr lang="en-IN" sz="3200" dirty="0">
                <a:solidFill>
                  <a:schemeClr val="tx1"/>
                </a:solidFill>
              </a:rPr>
              <a:t>Engineering Practices : Agile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18"/>
          <p:cNvSpPr txBox="1">
            <a:spLocks noGrp="1"/>
          </p:cNvSpPr>
          <p:nvPr>
            <p:ph type="sldNum" idx="12"/>
          </p:nvPr>
        </p:nvSpPr>
        <p:spPr>
          <a:prstGeom prst="rect">
            <a:avLst/>
          </a:prstGeom>
          <a:noFill/>
          <a:ln>
            <a:noFill/>
          </a:ln>
        </p:spPr>
        <p:txBody>
          <a:bodyPr spcFirstLastPara="1" wrap="square" lIns="0" tIns="0" rIns="0" bIns="0" anchor="ctr" anchorCtr="0">
            <a:noAutofit/>
          </a:bodyPr>
          <a:lstStyle/>
          <a:p>
            <a:fld id="{00000000-1234-1234-1234-123412341234}" type="slidenum">
              <a:rPr lang="en-US"/>
              <a:pPr/>
              <a:t>17</a:t>
            </a:fld>
            <a:endParaRPr/>
          </a:p>
        </p:txBody>
      </p:sp>
      <p:sp>
        <p:nvSpPr>
          <p:cNvPr id="432" name="Google Shape;432;p18"/>
          <p:cNvSpPr/>
          <p:nvPr/>
        </p:nvSpPr>
        <p:spPr>
          <a:xfrm>
            <a:off x="807235" y="1319495"/>
            <a:ext cx="2420091" cy="1014636"/>
          </a:xfrm>
          <a:prstGeom prst="rect">
            <a:avLst/>
          </a:prstGeom>
          <a:solidFill>
            <a:schemeClr val="accent2"/>
          </a:solidFill>
          <a:ln>
            <a:noFill/>
          </a:ln>
        </p:spPr>
        <p:txBody>
          <a:bodyPr spcFirstLastPara="1" wrap="square" lIns="91425" tIns="45700" rIns="91425" bIns="45700" anchor="ctr" anchorCtr="0">
            <a:noAutofit/>
          </a:bodyPr>
          <a:lstStyle/>
          <a:p>
            <a:pPr algn="ctr">
              <a:buSzPts val="2800"/>
            </a:pPr>
            <a:r>
              <a:rPr lang="en-US" sz="2800" dirty="0">
                <a:solidFill>
                  <a:schemeClr val="lt1"/>
                </a:solidFill>
                <a:latin typeface="Poppins"/>
                <a:ea typeface="Poppins"/>
                <a:cs typeface="Poppins"/>
                <a:sym typeface="Poppins"/>
              </a:rPr>
              <a:t>Backend</a:t>
            </a:r>
            <a:endParaRPr dirty="0"/>
          </a:p>
        </p:txBody>
      </p:sp>
      <p:sp>
        <p:nvSpPr>
          <p:cNvPr id="434" name="Google Shape;434;p18"/>
          <p:cNvSpPr/>
          <p:nvPr/>
        </p:nvSpPr>
        <p:spPr>
          <a:xfrm>
            <a:off x="3750228" y="1275493"/>
            <a:ext cx="2502832" cy="1014636"/>
          </a:xfrm>
          <a:prstGeom prst="rect">
            <a:avLst/>
          </a:prstGeom>
          <a:solidFill>
            <a:srgbClr val="FFC000"/>
          </a:solidFill>
          <a:ln>
            <a:noFill/>
          </a:ln>
        </p:spPr>
        <p:txBody>
          <a:bodyPr spcFirstLastPara="1" wrap="square" lIns="91425" tIns="45700" rIns="91425" bIns="45700" anchor="ctr" anchorCtr="0">
            <a:noAutofit/>
          </a:bodyPr>
          <a:lstStyle/>
          <a:p>
            <a:pPr algn="ctr">
              <a:buSzPts val="2800"/>
            </a:pPr>
            <a:r>
              <a:rPr lang="en-US" sz="2800" dirty="0">
                <a:solidFill>
                  <a:schemeClr val="lt1"/>
                </a:solidFill>
                <a:latin typeface="Poppins"/>
                <a:cs typeface="Poppins"/>
                <a:sym typeface="Poppins"/>
              </a:rPr>
              <a:t>TOOLS</a:t>
            </a:r>
            <a:endParaRPr dirty="0"/>
          </a:p>
        </p:txBody>
      </p:sp>
      <p:sp>
        <p:nvSpPr>
          <p:cNvPr id="435" name="Google Shape;435;p18"/>
          <p:cNvSpPr/>
          <p:nvPr/>
        </p:nvSpPr>
        <p:spPr>
          <a:xfrm>
            <a:off x="9562429" y="1340007"/>
            <a:ext cx="2433883" cy="994124"/>
          </a:xfrm>
          <a:prstGeom prst="rect">
            <a:avLst/>
          </a:prstGeom>
          <a:solidFill>
            <a:srgbClr val="FF6464"/>
          </a:solidFill>
          <a:ln>
            <a:noFill/>
          </a:ln>
        </p:spPr>
        <p:txBody>
          <a:bodyPr spcFirstLastPara="1" wrap="square" lIns="91425" tIns="45700" rIns="91425" bIns="45700" anchor="ctr" anchorCtr="0">
            <a:noAutofit/>
          </a:bodyPr>
          <a:lstStyle/>
          <a:p>
            <a:pPr algn="ctr">
              <a:buSzPts val="2800"/>
            </a:pPr>
            <a:r>
              <a:rPr lang="en-US" sz="2800" dirty="0">
                <a:solidFill>
                  <a:schemeClr val="lt1"/>
                </a:solidFill>
                <a:latin typeface="Poppins"/>
                <a:cs typeface="Poppins"/>
                <a:sym typeface="Poppins"/>
              </a:rPr>
              <a:t>Frontend</a:t>
            </a:r>
            <a:endParaRPr dirty="0"/>
          </a:p>
        </p:txBody>
      </p:sp>
      <p:pic>
        <p:nvPicPr>
          <p:cNvPr id="451" name="Google Shape;451;p18"/>
          <p:cNvPicPr preferRelativeResize="0"/>
          <p:nvPr/>
        </p:nvPicPr>
        <p:blipFill rotWithShape="1">
          <a:blip r:embed="rId3">
            <a:alphaModFix/>
          </a:blip>
          <a:srcRect l="9305" t="12927"/>
          <a:stretch/>
        </p:blipFill>
        <p:spPr>
          <a:xfrm>
            <a:off x="1298800" y="2770058"/>
            <a:ext cx="1273284" cy="732095"/>
          </a:xfrm>
          <a:prstGeom prst="rect">
            <a:avLst/>
          </a:prstGeom>
          <a:noFill/>
          <a:ln>
            <a:noFill/>
          </a:ln>
        </p:spPr>
      </p:pic>
      <p:pic>
        <p:nvPicPr>
          <p:cNvPr id="455" name="Google Shape;455;p18"/>
          <p:cNvPicPr preferRelativeResize="0"/>
          <p:nvPr/>
        </p:nvPicPr>
        <p:blipFill rotWithShape="1">
          <a:blip r:embed="rId4">
            <a:alphaModFix/>
          </a:blip>
          <a:srcRect/>
          <a:stretch/>
        </p:blipFill>
        <p:spPr>
          <a:xfrm>
            <a:off x="799527" y="3947881"/>
            <a:ext cx="1123424" cy="953103"/>
          </a:xfrm>
          <a:prstGeom prst="rect">
            <a:avLst/>
          </a:prstGeom>
          <a:noFill/>
          <a:ln>
            <a:noFill/>
          </a:ln>
        </p:spPr>
      </p:pic>
      <p:pic>
        <p:nvPicPr>
          <p:cNvPr id="3" name="Picture 2"/>
          <p:cNvPicPr>
            <a:picLocks noChangeAspect="1"/>
          </p:cNvPicPr>
          <p:nvPr/>
        </p:nvPicPr>
        <p:blipFill>
          <a:blip r:embed="rId5"/>
          <a:stretch>
            <a:fillRect/>
          </a:stretch>
        </p:blipFill>
        <p:spPr>
          <a:xfrm>
            <a:off x="9830837" y="3006328"/>
            <a:ext cx="2124725" cy="680491"/>
          </a:xfrm>
          <a:prstGeom prst="rect">
            <a:avLst/>
          </a:prstGeom>
        </p:spPr>
      </p:pic>
      <p:pic>
        <p:nvPicPr>
          <p:cNvPr id="5" name="Picture 4"/>
          <p:cNvPicPr>
            <a:picLocks noChangeAspect="1"/>
          </p:cNvPicPr>
          <p:nvPr/>
        </p:nvPicPr>
        <p:blipFill>
          <a:blip r:embed="rId6"/>
          <a:stretch>
            <a:fillRect/>
          </a:stretch>
        </p:blipFill>
        <p:spPr>
          <a:xfrm>
            <a:off x="9921492" y="4505929"/>
            <a:ext cx="1920240" cy="1053559"/>
          </a:xfrm>
          <a:prstGeom prst="rect">
            <a:avLst/>
          </a:prstGeom>
        </p:spPr>
      </p:pic>
      <p:sp>
        <p:nvSpPr>
          <p:cNvPr id="9" name="TextBox 8"/>
          <p:cNvSpPr txBox="1"/>
          <p:nvPr/>
        </p:nvSpPr>
        <p:spPr>
          <a:xfrm flipH="1">
            <a:off x="797307" y="3317487"/>
            <a:ext cx="1658521" cy="369332"/>
          </a:xfrm>
          <a:prstGeom prst="rect">
            <a:avLst/>
          </a:prstGeom>
          <a:noFill/>
        </p:spPr>
        <p:txBody>
          <a:bodyPr wrap="square" rtlCol="0">
            <a:spAutoFit/>
          </a:bodyPr>
          <a:lstStyle/>
          <a:p>
            <a:r>
              <a:rPr lang="en-US" sz="1800" dirty="0">
                <a:solidFill>
                  <a:schemeClr val="bg1"/>
                </a:solidFill>
                <a:latin typeface="Poppins" panose="020B0604020202020204" charset="0"/>
                <a:cs typeface="Poppins" panose="020B0604020202020204" charset="0"/>
              </a:rPr>
              <a:t>Spring </a:t>
            </a:r>
            <a:endParaRPr lang="en-US" sz="1800" dirty="0">
              <a:solidFill>
                <a:schemeClr val="tx1"/>
              </a:solidFill>
              <a:latin typeface="Poppins" panose="020B0604020202020204" charset="0"/>
              <a:cs typeface="Poppins" panose="020B0604020202020204" charset="0"/>
            </a:endParaRPr>
          </a:p>
        </p:txBody>
      </p:sp>
      <p:pic>
        <p:nvPicPr>
          <p:cNvPr id="10" name="Picture 9"/>
          <p:cNvPicPr>
            <a:picLocks noChangeAspect="1"/>
          </p:cNvPicPr>
          <p:nvPr/>
        </p:nvPicPr>
        <p:blipFill>
          <a:blip r:embed="rId7"/>
          <a:stretch>
            <a:fillRect/>
          </a:stretch>
        </p:blipFill>
        <p:spPr>
          <a:xfrm>
            <a:off x="4327081" y="2596644"/>
            <a:ext cx="1654527" cy="476768"/>
          </a:xfrm>
          <a:prstGeom prst="rect">
            <a:avLst/>
          </a:prstGeom>
        </p:spPr>
      </p:pic>
      <p:pic>
        <p:nvPicPr>
          <p:cNvPr id="11" name="Picture 10"/>
          <p:cNvPicPr>
            <a:picLocks noChangeAspect="1"/>
          </p:cNvPicPr>
          <p:nvPr/>
        </p:nvPicPr>
        <p:blipFill>
          <a:blip r:embed="rId8"/>
          <a:stretch>
            <a:fillRect/>
          </a:stretch>
        </p:blipFill>
        <p:spPr>
          <a:xfrm>
            <a:off x="4691848" y="4524705"/>
            <a:ext cx="1123424" cy="1016006"/>
          </a:xfrm>
          <a:prstGeom prst="rect">
            <a:avLst/>
          </a:prstGeom>
        </p:spPr>
      </p:pic>
      <p:sp>
        <p:nvSpPr>
          <p:cNvPr id="2" name="TextBox 1">
            <a:extLst>
              <a:ext uri="{FF2B5EF4-FFF2-40B4-BE49-F238E27FC236}">
                <a16:creationId xmlns:a16="http://schemas.microsoft.com/office/drawing/2014/main" id="{CF2BB0B3-EF1C-B773-9E94-CE63F948F76A}"/>
              </a:ext>
            </a:extLst>
          </p:cNvPr>
          <p:cNvSpPr txBox="1"/>
          <p:nvPr/>
        </p:nvSpPr>
        <p:spPr>
          <a:xfrm>
            <a:off x="1843315" y="175682"/>
            <a:ext cx="8505370" cy="769441"/>
          </a:xfrm>
          <a:prstGeom prst="rect">
            <a:avLst/>
          </a:prstGeom>
          <a:noFill/>
        </p:spPr>
        <p:txBody>
          <a:bodyPr wrap="square" rtlCol="0">
            <a:spAutoFit/>
          </a:bodyPr>
          <a:lstStyle/>
          <a:p>
            <a:pPr algn="ctr"/>
            <a:r>
              <a:rPr lang="en-IN" sz="4400" b="1" dirty="0">
                <a:solidFill>
                  <a:schemeClr val="tx1"/>
                </a:solidFill>
              </a:rPr>
              <a:t>Tech Stacks Used</a:t>
            </a:r>
          </a:p>
        </p:txBody>
      </p:sp>
      <p:pic>
        <p:nvPicPr>
          <p:cNvPr id="14" name="Picture 13">
            <a:extLst>
              <a:ext uri="{FF2B5EF4-FFF2-40B4-BE49-F238E27FC236}">
                <a16:creationId xmlns:a16="http://schemas.microsoft.com/office/drawing/2014/main" id="{37D03953-100A-1FF4-1F7C-E059656D9DB0}"/>
              </a:ext>
            </a:extLst>
          </p:cNvPr>
          <p:cNvPicPr>
            <a:picLocks noChangeAspect="1"/>
          </p:cNvPicPr>
          <p:nvPr/>
        </p:nvPicPr>
        <p:blipFill>
          <a:blip r:embed="rId9"/>
          <a:stretch>
            <a:fillRect/>
          </a:stretch>
        </p:blipFill>
        <p:spPr>
          <a:xfrm>
            <a:off x="4988009" y="3379927"/>
            <a:ext cx="1654527" cy="1016586"/>
          </a:xfrm>
          <a:prstGeom prst="rect">
            <a:avLst/>
          </a:prstGeom>
        </p:spPr>
      </p:pic>
      <p:pic>
        <p:nvPicPr>
          <p:cNvPr id="48" name="Picture 6">
            <a:extLst>
              <a:ext uri="{FF2B5EF4-FFF2-40B4-BE49-F238E27FC236}">
                <a16:creationId xmlns:a16="http://schemas.microsoft.com/office/drawing/2014/main" id="{9458D631-11E5-D8BB-C90E-B5C9D71AA8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08035" y="3646676"/>
            <a:ext cx="979150" cy="702802"/>
          </a:xfrm>
          <a:prstGeom prst="rect">
            <a:avLst/>
          </a:prstGeom>
          <a:noFill/>
          <a:extLst>
            <a:ext uri="{909E8E84-426E-40DD-AFC4-6F175D3DCCD1}">
              <a14:hiddenFill xmlns:a14="http://schemas.microsoft.com/office/drawing/2010/main">
                <a:solidFill>
                  <a:srgbClr val="FFFFFF"/>
                </a:solidFill>
              </a14:hiddenFill>
            </a:ext>
          </a:extLst>
        </p:spPr>
      </p:pic>
      <p:sp>
        <p:nvSpPr>
          <p:cNvPr id="49" name="Google Shape;432;p18">
            <a:extLst>
              <a:ext uri="{FF2B5EF4-FFF2-40B4-BE49-F238E27FC236}">
                <a16:creationId xmlns:a16="http://schemas.microsoft.com/office/drawing/2014/main" id="{F0EED4C3-2D23-C8D8-BFBE-0F9AC88C9C21}"/>
              </a:ext>
            </a:extLst>
          </p:cNvPr>
          <p:cNvSpPr/>
          <p:nvPr/>
        </p:nvSpPr>
        <p:spPr>
          <a:xfrm>
            <a:off x="6697699" y="1309185"/>
            <a:ext cx="2420091" cy="1014636"/>
          </a:xfrm>
          <a:prstGeom prst="rect">
            <a:avLst/>
          </a:prstGeom>
          <a:solidFill>
            <a:schemeClr val="accent2"/>
          </a:solidFill>
          <a:ln>
            <a:noFill/>
          </a:ln>
        </p:spPr>
        <p:txBody>
          <a:bodyPr spcFirstLastPara="1" wrap="square" lIns="91425" tIns="45700" rIns="91425" bIns="45700" anchor="ctr" anchorCtr="0">
            <a:noAutofit/>
          </a:bodyPr>
          <a:lstStyle/>
          <a:p>
            <a:pPr algn="ctr">
              <a:buSzPts val="2800"/>
            </a:pPr>
            <a:r>
              <a:rPr lang="en-US" sz="2800" dirty="0">
                <a:solidFill>
                  <a:schemeClr val="lt1"/>
                </a:solidFill>
                <a:latin typeface="Poppins"/>
                <a:cs typeface="Poppins"/>
                <a:sym typeface="Poppins"/>
              </a:rPr>
              <a:t>TESTING</a:t>
            </a:r>
            <a:endParaRPr dirty="0"/>
          </a:p>
        </p:txBody>
      </p:sp>
      <p:pic>
        <p:nvPicPr>
          <p:cNvPr id="50" name="Google Shape;487;p67">
            <a:extLst>
              <a:ext uri="{FF2B5EF4-FFF2-40B4-BE49-F238E27FC236}">
                <a16:creationId xmlns:a16="http://schemas.microsoft.com/office/drawing/2014/main" id="{C516AFCC-E515-2240-CC3C-3A43E9FDDBB2}"/>
              </a:ext>
            </a:extLst>
          </p:cNvPr>
          <p:cNvPicPr preferRelativeResize="0"/>
          <p:nvPr/>
        </p:nvPicPr>
        <p:blipFill>
          <a:blip r:embed="rId11">
            <a:alphaModFix/>
          </a:blip>
          <a:stretch>
            <a:fillRect/>
          </a:stretch>
        </p:blipFill>
        <p:spPr>
          <a:xfrm>
            <a:off x="7469622" y="2664764"/>
            <a:ext cx="1099874" cy="764236"/>
          </a:xfrm>
          <a:prstGeom prst="rect">
            <a:avLst/>
          </a:prstGeom>
          <a:noFill/>
          <a:ln>
            <a:noFill/>
          </a:ln>
        </p:spPr>
      </p:pic>
      <p:pic>
        <p:nvPicPr>
          <p:cNvPr id="51" name="Google Shape;489;p67">
            <a:extLst>
              <a:ext uri="{FF2B5EF4-FFF2-40B4-BE49-F238E27FC236}">
                <a16:creationId xmlns:a16="http://schemas.microsoft.com/office/drawing/2014/main" id="{C8D6853C-1EA1-B35C-6844-CE46601A23B1}"/>
              </a:ext>
            </a:extLst>
          </p:cNvPr>
          <p:cNvPicPr preferRelativeResize="0"/>
          <p:nvPr/>
        </p:nvPicPr>
        <p:blipFill>
          <a:blip r:embed="rId12">
            <a:alphaModFix/>
          </a:blip>
          <a:stretch>
            <a:fillRect/>
          </a:stretch>
        </p:blipFill>
        <p:spPr>
          <a:xfrm>
            <a:off x="7254125" y="3646676"/>
            <a:ext cx="1718297" cy="1302975"/>
          </a:xfrm>
          <a:prstGeom prst="rect">
            <a:avLst/>
          </a:prstGeom>
          <a:noFill/>
          <a:ln>
            <a:noFill/>
          </a:ln>
        </p:spPr>
      </p:pic>
      <p:pic>
        <p:nvPicPr>
          <p:cNvPr id="52" name="Google Shape;486;p67">
            <a:extLst>
              <a:ext uri="{FF2B5EF4-FFF2-40B4-BE49-F238E27FC236}">
                <a16:creationId xmlns:a16="http://schemas.microsoft.com/office/drawing/2014/main" id="{8E73767E-7539-56D8-23CE-23E56150DFD6}"/>
              </a:ext>
            </a:extLst>
          </p:cNvPr>
          <p:cNvPicPr preferRelativeResize="0"/>
          <p:nvPr/>
        </p:nvPicPr>
        <p:blipFill>
          <a:blip r:embed="rId13">
            <a:alphaModFix/>
          </a:blip>
          <a:stretch>
            <a:fillRect/>
          </a:stretch>
        </p:blipFill>
        <p:spPr>
          <a:xfrm>
            <a:off x="2180036" y="3963217"/>
            <a:ext cx="1123424" cy="953103"/>
          </a:xfrm>
          <a:prstGeom prst="rect">
            <a:avLst/>
          </a:prstGeom>
          <a:noFill/>
          <a:ln>
            <a:noFill/>
          </a:ln>
        </p:spPr>
      </p:pic>
      <p:pic>
        <p:nvPicPr>
          <p:cNvPr id="53" name="Google Shape;484;p67">
            <a:extLst>
              <a:ext uri="{FF2B5EF4-FFF2-40B4-BE49-F238E27FC236}">
                <a16:creationId xmlns:a16="http://schemas.microsoft.com/office/drawing/2014/main" id="{83C6D79E-422D-2C47-2499-1F908124D142}"/>
              </a:ext>
            </a:extLst>
          </p:cNvPr>
          <p:cNvPicPr preferRelativeResize="0"/>
          <p:nvPr/>
        </p:nvPicPr>
        <p:blipFill>
          <a:blip r:embed="rId14">
            <a:alphaModFix/>
          </a:blip>
          <a:stretch>
            <a:fillRect/>
          </a:stretch>
        </p:blipFill>
        <p:spPr>
          <a:xfrm>
            <a:off x="1428416" y="5032708"/>
            <a:ext cx="1123424" cy="715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22"/>
          <p:cNvSpPr txBox="1">
            <a:spLocks noGrp="1"/>
          </p:cNvSpPr>
          <p:nvPr>
            <p:ph type="title"/>
          </p:nvPr>
        </p:nvSpPr>
        <p:spPr>
          <a:xfrm>
            <a:off x="-2519313" y="2976513"/>
            <a:ext cx="10817352" cy="749808"/>
          </a:xfrm>
          <a:prstGeom prst="rect">
            <a:avLst/>
          </a:prstGeom>
          <a:noFill/>
          <a:ln>
            <a:noFill/>
          </a:ln>
        </p:spPr>
        <p:txBody>
          <a:bodyPr spcFirstLastPara="1" wrap="square" lIns="0" tIns="0" rIns="0" bIns="0" anchor="t" anchorCtr="0">
            <a:noAutofit/>
          </a:bodyPr>
          <a:lstStyle/>
          <a:p>
            <a:pPr algn="ctr">
              <a:buSzPts val="4400"/>
            </a:pPr>
            <a:r>
              <a:rPr lang="en-US" sz="5400" dirty="0"/>
              <a:t>Demo</a:t>
            </a:r>
            <a:endParaRPr dirty="0"/>
          </a:p>
        </p:txBody>
      </p:sp>
      <p:sp>
        <p:nvSpPr>
          <p:cNvPr id="518" name="Google Shape;518;p22"/>
          <p:cNvSpPr txBox="1">
            <a:spLocks noGrp="1"/>
          </p:cNvSpPr>
          <p:nvPr>
            <p:ph type="sldNum" idx="12"/>
          </p:nvPr>
        </p:nvSpPr>
        <p:spPr>
          <a:prstGeom prst="rect">
            <a:avLst/>
          </a:prstGeom>
          <a:noFill/>
          <a:ln>
            <a:noFill/>
          </a:ln>
        </p:spPr>
        <p:txBody>
          <a:bodyPr spcFirstLastPara="1" wrap="square" lIns="0" tIns="0" rIns="0" bIns="0" anchor="ctr" anchorCtr="0">
            <a:noAutofit/>
          </a:bodyPr>
          <a:lstStyle/>
          <a:p>
            <a:fld id="{00000000-1234-1234-1234-123412341234}" type="slidenum">
              <a:rPr lang="en-US"/>
              <a:pPr/>
              <a:t>18</a:t>
            </a:fld>
            <a:endParaRPr/>
          </a:p>
        </p:txBody>
      </p:sp>
      <p:pic>
        <p:nvPicPr>
          <p:cNvPr id="519" name="Google Shape;519;p22"/>
          <p:cNvPicPr preferRelativeResize="0">
            <a:picLocks noGrp="1"/>
          </p:cNvPicPr>
          <p:nvPr>
            <p:ph type="pic" idx="4294967295"/>
          </p:nvPr>
        </p:nvPicPr>
        <p:blipFill rotWithShape="1">
          <a:blip r:embed="rId3">
            <a:alphaModFix/>
          </a:blip>
          <a:srcRect l="4388" r="4390"/>
          <a:stretch/>
        </p:blipFill>
        <p:spPr>
          <a:xfrm>
            <a:off x="5867400" y="0"/>
            <a:ext cx="6324600" cy="6858000"/>
          </a:xfrm>
          <a:prstGeom prst="rect">
            <a:avLst/>
          </a:prstGeom>
          <a:solidFill>
            <a:srgbClr val="C1C1C1"/>
          </a:solid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23"/>
          <p:cNvSpPr txBox="1">
            <a:spLocks noGrp="1"/>
          </p:cNvSpPr>
          <p:nvPr>
            <p:ph type="title"/>
          </p:nvPr>
        </p:nvSpPr>
        <p:spPr>
          <a:xfrm>
            <a:off x="1007273" y="2768600"/>
            <a:ext cx="8596668" cy="1320800"/>
          </a:xfrm>
          <a:prstGeom prst="rect">
            <a:avLst/>
          </a:prstGeom>
          <a:noFill/>
          <a:ln>
            <a:noFill/>
          </a:ln>
        </p:spPr>
        <p:txBody>
          <a:bodyPr spcFirstLastPara="1" wrap="square" lIns="0" tIns="0" rIns="0" bIns="0" anchor="t" anchorCtr="0">
            <a:noAutofit/>
          </a:bodyPr>
          <a:lstStyle/>
          <a:p>
            <a:pPr>
              <a:buSzPts val="4400"/>
            </a:pPr>
            <a:r>
              <a:rPr lang="en-US" sz="6000" dirty="0"/>
              <a:t>Questions</a:t>
            </a:r>
            <a:endParaRPr dirty="0"/>
          </a:p>
        </p:txBody>
      </p:sp>
      <p:sp>
        <p:nvSpPr>
          <p:cNvPr id="526" name="Google Shape;526;p23"/>
          <p:cNvSpPr txBox="1">
            <a:spLocks noGrp="1"/>
          </p:cNvSpPr>
          <p:nvPr>
            <p:ph type="sldNum" sz="quarter" idx="12"/>
          </p:nvPr>
        </p:nvSpPr>
        <p:spPr>
          <a:prstGeom prst="rect">
            <a:avLst/>
          </a:prstGeom>
          <a:noFill/>
          <a:ln>
            <a:noFill/>
          </a:ln>
        </p:spPr>
        <p:txBody>
          <a:bodyPr spcFirstLastPara="1" wrap="square" lIns="0" tIns="0" rIns="0" bIns="0" anchor="ctr" anchorCtr="0">
            <a:noAutofit/>
          </a:bodyPr>
          <a:lstStyle/>
          <a:p>
            <a:fld id="{00000000-1234-1234-1234-123412341234}" type="slidenum">
              <a:rPr lang="en-US"/>
              <a:pPr/>
              <a:t>19</a:t>
            </a:fld>
            <a:endParaRPr/>
          </a:p>
        </p:txBody>
      </p:sp>
      <p:pic>
        <p:nvPicPr>
          <p:cNvPr id="527" name="Google Shape;527;p23"/>
          <p:cNvPicPr preferRelativeResize="0">
            <a:picLocks noGrp="1"/>
          </p:cNvPicPr>
          <p:nvPr>
            <p:ph type="pic" idx="4294967295"/>
          </p:nvPr>
        </p:nvPicPr>
        <p:blipFill rotWithShape="1">
          <a:blip r:embed="rId3">
            <a:alphaModFix/>
          </a:blip>
          <a:srcRect l="149" r="149" b="8571"/>
          <a:stretch/>
        </p:blipFill>
        <p:spPr>
          <a:xfrm>
            <a:off x="5867400" y="0"/>
            <a:ext cx="6324600" cy="6858000"/>
          </a:xfrm>
          <a:prstGeom prst="rect">
            <a:avLst/>
          </a:prstGeom>
          <a:solidFill>
            <a:srgbClr val="C1C1C1"/>
          </a:solid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
          <p:cNvSpPr txBox="1">
            <a:spLocks noGrp="1"/>
          </p:cNvSpPr>
          <p:nvPr>
            <p:ph type="sldNum" idx="12"/>
          </p:nvPr>
        </p:nvSpPr>
        <p:spPr>
          <a:prstGeom prst="rect">
            <a:avLst/>
          </a:prstGeom>
          <a:noFill/>
          <a:ln>
            <a:noFill/>
          </a:ln>
        </p:spPr>
        <p:txBody>
          <a:bodyPr spcFirstLastPara="1" vert="horz" wrap="square" lIns="0" tIns="0" rIns="0" bIns="0" rtlCol="0" anchor="ctr" anchorCtr="0">
            <a:noAutofit/>
          </a:bodyPr>
          <a:lstStyle/>
          <a:p>
            <a:fld id="{00000000-1234-1234-1234-123412341234}" type="slidenum">
              <a:rPr lang="en-US">
                <a:solidFill>
                  <a:schemeClr val="tx1"/>
                </a:solidFill>
              </a:rPr>
              <a:pPr/>
              <a:t>2</a:t>
            </a:fld>
            <a:endParaRPr dirty="0">
              <a:solidFill>
                <a:schemeClr val="tx1"/>
              </a:solidFill>
            </a:endParaRPr>
          </a:p>
        </p:txBody>
      </p:sp>
      <p:sp>
        <p:nvSpPr>
          <p:cNvPr id="187" name="Google Shape;187;p3"/>
          <p:cNvSpPr txBox="1"/>
          <p:nvPr/>
        </p:nvSpPr>
        <p:spPr>
          <a:xfrm rot="-690">
            <a:off x="273389" y="444298"/>
            <a:ext cx="9785028" cy="923299"/>
          </a:xfrm>
          <a:prstGeom prst="rect">
            <a:avLst/>
          </a:prstGeom>
          <a:noFill/>
          <a:ln>
            <a:noFill/>
          </a:ln>
        </p:spPr>
        <p:txBody>
          <a:bodyPr spcFirstLastPara="1" wrap="square" lIns="91425" tIns="91425" rIns="91425" bIns="91425" anchor="t" anchorCtr="0">
            <a:spAutoFit/>
          </a:bodyPr>
          <a:lstStyle/>
          <a:p>
            <a:pPr algn="ctr"/>
            <a:r>
              <a:rPr lang="en-IN" sz="4800" dirty="0">
                <a:solidFill>
                  <a:schemeClr val="tx1"/>
                </a:solidFill>
              </a:rPr>
              <a:t>15 Days Interactive session</a:t>
            </a:r>
            <a:endParaRPr sz="4800" dirty="0">
              <a:solidFill>
                <a:schemeClr val="tx1"/>
              </a:solidFill>
            </a:endParaRPr>
          </a:p>
        </p:txBody>
      </p:sp>
      <p:pic>
        <p:nvPicPr>
          <p:cNvPr id="2" name="Picture 1"/>
          <p:cNvPicPr>
            <a:picLocks noChangeAspect="1"/>
          </p:cNvPicPr>
          <p:nvPr/>
        </p:nvPicPr>
        <p:blipFill>
          <a:blip r:embed="rId3"/>
          <a:stretch>
            <a:fillRect/>
          </a:stretch>
        </p:blipFill>
        <p:spPr>
          <a:xfrm>
            <a:off x="161493" y="5705857"/>
            <a:ext cx="1092951" cy="985075"/>
          </a:xfrm>
          <a:prstGeom prst="rect">
            <a:avLst/>
          </a:prstGeom>
        </p:spPr>
      </p:pic>
      <p:sp>
        <p:nvSpPr>
          <p:cNvPr id="8" name="TextBox 7">
            <a:extLst>
              <a:ext uri="{FF2B5EF4-FFF2-40B4-BE49-F238E27FC236}">
                <a16:creationId xmlns:a16="http://schemas.microsoft.com/office/drawing/2014/main" id="{DB409214-3903-25D2-D755-E9D49C937D0A}"/>
              </a:ext>
            </a:extLst>
          </p:cNvPr>
          <p:cNvSpPr txBox="1"/>
          <p:nvPr/>
        </p:nvSpPr>
        <p:spPr>
          <a:xfrm>
            <a:off x="1873578" y="2413338"/>
            <a:ext cx="6103855" cy="2862322"/>
          </a:xfrm>
          <a:prstGeom prst="rect">
            <a:avLst/>
          </a:prstGeom>
          <a:noFill/>
        </p:spPr>
        <p:txBody>
          <a:bodyPr wrap="square">
            <a:spAutoFit/>
          </a:bodyPr>
          <a:lstStyle/>
          <a:p>
            <a:pPr marL="342891" indent="-342891">
              <a:buClr>
                <a:schemeClr val="dk1"/>
              </a:buClr>
              <a:buSzPts val="1800"/>
              <a:buFont typeface="Arial" panose="020B0604020202020204" pitchFamily="34" charset="0"/>
              <a:buChar char="•"/>
            </a:pPr>
            <a:r>
              <a:rPr lang="en-US" sz="1800" dirty="0">
                <a:solidFill>
                  <a:schemeClr val="tx1"/>
                </a:solidFill>
                <a:sym typeface="Poppins"/>
              </a:rPr>
              <a:t>All interactive 3 weeks plans with daily and weekly review based on performance.</a:t>
            </a:r>
            <a:endParaRPr lang="en-US" sz="1800" dirty="0">
              <a:solidFill>
                <a:schemeClr val="tx1"/>
              </a:solidFill>
            </a:endParaRPr>
          </a:p>
          <a:p>
            <a:pPr marL="342891" indent="-342891">
              <a:buSzPts val="1800"/>
              <a:buFont typeface="Arial" panose="020B0604020202020204" pitchFamily="34" charset="0"/>
              <a:buChar char="•"/>
            </a:pPr>
            <a:endParaRPr lang="en-US" sz="1800" dirty="0">
              <a:solidFill>
                <a:schemeClr val="tx1"/>
              </a:solidFill>
              <a:sym typeface="Poppins"/>
            </a:endParaRPr>
          </a:p>
          <a:p>
            <a:pPr marL="342891" indent="-342891">
              <a:buClr>
                <a:schemeClr val="dk1"/>
              </a:buClr>
              <a:buSzPts val="1800"/>
              <a:buFont typeface="Arial" panose="020B0604020202020204" pitchFamily="34" charset="0"/>
              <a:buChar char="•"/>
            </a:pPr>
            <a:r>
              <a:rPr lang="en-US" sz="1800" dirty="0">
                <a:solidFill>
                  <a:schemeClr val="tx1"/>
                </a:solidFill>
                <a:sym typeface="Poppins"/>
              </a:rPr>
              <a:t>Everyday Discussion about topic introduction to new technologies and leaning module.</a:t>
            </a:r>
            <a:endParaRPr lang="en-US" sz="1800" dirty="0">
              <a:solidFill>
                <a:schemeClr val="tx1"/>
              </a:solidFill>
            </a:endParaRPr>
          </a:p>
          <a:p>
            <a:pPr marL="457189" indent="-342891">
              <a:buClr>
                <a:schemeClr val="dk1"/>
              </a:buClr>
              <a:buSzPts val="1800"/>
              <a:buFont typeface="Arial" panose="020B0604020202020204" pitchFamily="34" charset="0"/>
              <a:buChar char="•"/>
            </a:pPr>
            <a:endParaRPr lang="en-US" sz="1800" dirty="0">
              <a:solidFill>
                <a:schemeClr val="tx1"/>
              </a:solidFill>
              <a:sym typeface="Poppins"/>
            </a:endParaRPr>
          </a:p>
          <a:p>
            <a:pPr marL="342891" indent="-342891">
              <a:buClr>
                <a:schemeClr val="dk1"/>
              </a:buClr>
              <a:buSzPts val="1800"/>
              <a:buFont typeface="Arial" panose="020B0604020202020204" pitchFamily="34" charset="0"/>
              <a:buChar char="•"/>
            </a:pPr>
            <a:r>
              <a:rPr lang="en-US" sz="1800" dirty="0">
                <a:solidFill>
                  <a:schemeClr val="tx1"/>
                </a:solidFill>
                <a:sym typeface="Poppins"/>
              </a:rPr>
              <a:t> Every day with SME/Client discussion of Project progress &amp; transformation based on backend Technologies </a:t>
            </a:r>
          </a:p>
          <a:p>
            <a:pPr marL="457189" indent="-342891">
              <a:buClr>
                <a:schemeClr val="dk1"/>
              </a:buClr>
              <a:buSzPts val="1800"/>
              <a:buFont typeface="Arial" panose="020B0604020202020204" pitchFamily="34" charset="0"/>
              <a:buChar char="•"/>
            </a:pPr>
            <a:endParaRPr lang="en-US" sz="1800" dirty="0">
              <a:solidFill>
                <a:schemeClr val="tx1"/>
              </a:solidFill>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10"/>
          <p:cNvSpPr txBox="1">
            <a:spLocks noGrp="1"/>
          </p:cNvSpPr>
          <p:nvPr>
            <p:ph type="title"/>
          </p:nvPr>
        </p:nvSpPr>
        <p:spPr>
          <a:prstGeom prst="rect">
            <a:avLst/>
          </a:prstGeom>
          <a:noFill/>
          <a:ln>
            <a:noFill/>
          </a:ln>
        </p:spPr>
        <p:txBody>
          <a:bodyPr spcFirstLastPara="1" wrap="square" lIns="0" tIns="0" rIns="0" bIns="0" anchor="t" anchorCtr="0">
            <a:noAutofit/>
          </a:bodyPr>
          <a:lstStyle/>
          <a:p>
            <a:pPr>
              <a:buSzPts val="4400"/>
            </a:pPr>
            <a:r>
              <a:rPr lang="en-US" sz="4400"/>
              <a:t>Our Team</a:t>
            </a:r>
            <a:endParaRPr/>
          </a:p>
        </p:txBody>
      </p:sp>
      <p:sp>
        <p:nvSpPr>
          <p:cNvPr id="341" name="Google Shape;341;p10"/>
          <p:cNvSpPr txBox="1">
            <a:spLocks noGrp="1"/>
          </p:cNvSpPr>
          <p:nvPr>
            <p:ph type="sldNum" sz="quarter" idx="12"/>
          </p:nvPr>
        </p:nvSpPr>
        <p:spPr>
          <a:prstGeom prst="rect">
            <a:avLst/>
          </a:prstGeom>
          <a:noFill/>
          <a:ln>
            <a:noFill/>
          </a:ln>
        </p:spPr>
        <p:txBody>
          <a:bodyPr spcFirstLastPara="1" wrap="square" lIns="0" tIns="0" rIns="0" bIns="0" anchor="ctr" anchorCtr="0">
            <a:noAutofit/>
          </a:bodyPr>
          <a:lstStyle/>
          <a:p>
            <a:fld id="{00000000-1234-1234-1234-123412341234}" type="slidenum">
              <a:rPr lang="en-US"/>
              <a:pPr/>
              <a:t>20</a:t>
            </a:fld>
            <a:endParaRPr/>
          </a:p>
        </p:txBody>
      </p:sp>
      <p:pic>
        <p:nvPicPr>
          <p:cNvPr id="342" name="Google Shape;342;p10"/>
          <p:cNvPicPr preferRelativeResize="0">
            <a:picLocks noGrp="1"/>
          </p:cNvPicPr>
          <p:nvPr>
            <p:ph type="pic" idx="4294967295"/>
          </p:nvPr>
        </p:nvPicPr>
        <p:blipFill rotWithShape="1">
          <a:blip r:embed="rId3">
            <a:alphaModFix/>
          </a:blip>
          <a:srcRect l="844" r="11343"/>
          <a:stretch/>
        </p:blipFill>
        <p:spPr>
          <a:xfrm>
            <a:off x="8729221" y="0"/>
            <a:ext cx="3321377" cy="6858000"/>
          </a:xfrm>
          <a:prstGeom prst="rect">
            <a:avLst/>
          </a:prstGeom>
          <a:solidFill>
            <a:srgbClr val="727272"/>
          </a:solidFill>
          <a:ln>
            <a:noFill/>
          </a:ln>
        </p:spPr>
      </p:pic>
      <p:pic>
        <p:nvPicPr>
          <p:cNvPr id="5" name="Picture 4"/>
          <p:cNvPicPr>
            <a:picLocks noChangeAspect="1"/>
          </p:cNvPicPr>
          <p:nvPr/>
        </p:nvPicPr>
        <p:blipFill>
          <a:blip r:embed="rId4"/>
          <a:stretch>
            <a:fillRect/>
          </a:stretch>
        </p:blipFill>
        <p:spPr>
          <a:xfrm>
            <a:off x="496754" y="6022803"/>
            <a:ext cx="804145" cy="724775"/>
          </a:xfrm>
          <a:prstGeom prst="rect">
            <a:avLst/>
          </a:prstGeom>
        </p:spPr>
      </p:pic>
      <p:pic>
        <p:nvPicPr>
          <p:cNvPr id="12" name="Picture 11">
            <a:extLst>
              <a:ext uri="{FF2B5EF4-FFF2-40B4-BE49-F238E27FC236}">
                <a16:creationId xmlns:a16="http://schemas.microsoft.com/office/drawing/2014/main" id="{5FEDFAF4-CB95-1559-9F77-DFE61BEB7B3D}"/>
              </a:ext>
            </a:extLst>
          </p:cNvPr>
          <p:cNvPicPr>
            <a:picLocks noChangeAspect="1"/>
          </p:cNvPicPr>
          <p:nvPr/>
        </p:nvPicPr>
        <p:blipFill>
          <a:blip r:embed="rId5"/>
          <a:stretch>
            <a:fillRect/>
          </a:stretch>
        </p:blipFill>
        <p:spPr>
          <a:xfrm>
            <a:off x="878914" y="3901721"/>
            <a:ext cx="1161996" cy="1549328"/>
          </a:xfrm>
          <a:prstGeom prst="rect">
            <a:avLst/>
          </a:prstGeom>
        </p:spPr>
      </p:pic>
      <p:pic>
        <p:nvPicPr>
          <p:cNvPr id="14" name="Picture 13">
            <a:extLst>
              <a:ext uri="{FF2B5EF4-FFF2-40B4-BE49-F238E27FC236}">
                <a16:creationId xmlns:a16="http://schemas.microsoft.com/office/drawing/2014/main" id="{6F4D9971-BF99-938D-C837-31E2C2A07CD3}"/>
              </a:ext>
            </a:extLst>
          </p:cNvPr>
          <p:cNvPicPr>
            <a:picLocks noChangeAspect="1"/>
          </p:cNvPicPr>
          <p:nvPr/>
        </p:nvPicPr>
        <p:blipFill>
          <a:blip r:embed="rId6"/>
          <a:stretch>
            <a:fillRect/>
          </a:stretch>
        </p:blipFill>
        <p:spPr>
          <a:xfrm>
            <a:off x="2727633" y="3901722"/>
            <a:ext cx="1317097" cy="1549328"/>
          </a:xfrm>
          <a:prstGeom prst="rect">
            <a:avLst/>
          </a:prstGeom>
        </p:spPr>
      </p:pic>
      <p:pic>
        <p:nvPicPr>
          <p:cNvPr id="16" name="Picture 15">
            <a:extLst>
              <a:ext uri="{FF2B5EF4-FFF2-40B4-BE49-F238E27FC236}">
                <a16:creationId xmlns:a16="http://schemas.microsoft.com/office/drawing/2014/main" id="{4694A405-CBB1-4180-14D7-E5BB388D2793}"/>
              </a:ext>
            </a:extLst>
          </p:cNvPr>
          <p:cNvPicPr>
            <a:picLocks noChangeAspect="1"/>
          </p:cNvPicPr>
          <p:nvPr/>
        </p:nvPicPr>
        <p:blipFill>
          <a:blip r:embed="rId7"/>
          <a:stretch>
            <a:fillRect/>
          </a:stretch>
        </p:blipFill>
        <p:spPr>
          <a:xfrm>
            <a:off x="4975669" y="3901721"/>
            <a:ext cx="1075458" cy="1549328"/>
          </a:xfrm>
          <a:prstGeom prst="rect">
            <a:avLst/>
          </a:prstGeom>
        </p:spPr>
      </p:pic>
      <p:pic>
        <p:nvPicPr>
          <p:cNvPr id="18" name="Picture 17">
            <a:extLst>
              <a:ext uri="{FF2B5EF4-FFF2-40B4-BE49-F238E27FC236}">
                <a16:creationId xmlns:a16="http://schemas.microsoft.com/office/drawing/2014/main" id="{13BDD50B-3E37-D9F2-7815-8BDC5594D156}"/>
              </a:ext>
            </a:extLst>
          </p:cNvPr>
          <p:cNvPicPr>
            <a:picLocks noChangeAspect="1"/>
          </p:cNvPicPr>
          <p:nvPr/>
        </p:nvPicPr>
        <p:blipFill>
          <a:blip r:embed="rId8"/>
          <a:stretch>
            <a:fillRect/>
          </a:stretch>
        </p:blipFill>
        <p:spPr>
          <a:xfrm>
            <a:off x="2523226" y="1711421"/>
            <a:ext cx="1344675" cy="1549328"/>
          </a:xfrm>
          <a:prstGeom prst="rect">
            <a:avLst/>
          </a:prstGeom>
        </p:spPr>
      </p:pic>
      <p:pic>
        <p:nvPicPr>
          <p:cNvPr id="20" name="Picture 19">
            <a:extLst>
              <a:ext uri="{FF2B5EF4-FFF2-40B4-BE49-F238E27FC236}">
                <a16:creationId xmlns:a16="http://schemas.microsoft.com/office/drawing/2014/main" id="{E374366F-FAD9-2A92-1D37-EC8F2806F305}"/>
              </a:ext>
            </a:extLst>
          </p:cNvPr>
          <p:cNvPicPr>
            <a:picLocks noChangeAspect="1"/>
          </p:cNvPicPr>
          <p:nvPr/>
        </p:nvPicPr>
        <p:blipFill rotWithShape="1">
          <a:blip r:embed="rId9"/>
          <a:srcRect r="6451" b="20249"/>
          <a:stretch/>
        </p:blipFill>
        <p:spPr>
          <a:xfrm>
            <a:off x="4654849" y="1604594"/>
            <a:ext cx="1605335" cy="1824729"/>
          </a:xfrm>
          <a:prstGeom prst="rect">
            <a:avLst/>
          </a:prstGeom>
        </p:spPr>
      </p:pic>
      <p:pic>
        <p:nvPicPr>
          <p:cNvPr id="22" name="Picture 21">
            <a:extLst>
              <a:ext uri="{FF2B5EF4-FFF2-40B4-BE49-F238E27FC236}">
                <a16:creationId xmlns:a16="http://schemas.microsoft.com/office/drawing/2014/main" id="{189A79FE-021C-800F-13A9-BADAFD4D450A}"/>
              </a:ext>
            </a:extLst>
          </p:cNvPr>
          <p:cNvPicPr>
            <a:picLocks noChangeAspect="1"/>
          </p:cNvPicPr>
          <p:nvPr/>
        </p:nvPicPr>
        <p:blipFill>
          <a:blip r:embed="rId10"/>
          <a:stretch>
            <a:fillRect/>
          </a:stretch>
        </p:blipFill>
        <p:spPr>
          <a:xfrm>
            <a:off x="854152" y="1707796"/>
            <a:ext cx="1161995" cy="1721204"/>
          </a:xfrm>
          <a:prstGeom prst="rect">
            <a:avLst/>
          </a:prstGeom>
        </p:spPr>
      </p:pic>
      <p:sp>
        <p:nvSpPr>
          <p:cNvPr id="23" name="TextBox 22">
            <a:extLst>
              <a:ext uri="{FF2B5EF4-FFF2-40B4-BE49-F238E27FC236}">
                <a16:creationId xmlns:a16="http://schemas.microsoft.com/office/drawing/2014/main" id="{CE5B62AE-324A-19D7-E3E6-A4B473C63CE1}"/>
              </a:ext>
            </a:extLst>
          </p:cNvPr>
          <p:cNvSpPr txBox="1"/>
          <p:nvPr/>
        </p:nvSpPr>
        <p:spPr>
          <a:xfrm>
            <a:off x="434763" y="3390887"/>
            <a:ext cx="2050298" cy="523220"/>
          </a:xfrm>
          <a:prstGeom prst="rect">
            <a:avLst/>
          </a:prstGeom>
          <a:noFill/>
        </p:spPr>
        <p:txBody>
          <a:bodyPr wrap="square" rtlCol="0">
            <a:spAutoFit/>
          </a:bodyPr>
          <a:lstStyle/>
          <a:p>
            <a:pPr algn="ctr"/>
            <a:r>
              <a:rPr lang="en-IN" dirty="0">
                <a:solidFill>
                  <a:schemeClr val="tx1"/>
                </a:solidFill>
              </a:rPr>
              <a:t>Kushagra Gupta(Leader)</a:t>
            </a:r>
          </a:p>
        </p:txBody>
      </p:sp>
      <p:sp>
        <p:nvSpPr>
          <p:cNvPr id="24" name="TextBox 23">
            <a:extLst>
              <a:ext uri="{FF2B5EF4-FFF2-40B4-BE49-F238E27FC236}">
                <a16:creationId xmlns:a16="http://schemas.microsoft.com/office/drawing/2014/main" id="{8DE93049-6012-1987-6ED3-9328FC093803}"/>
              </a:ext>
            </a:extLst>
          </p:cNvPr>
          <p:cNvSpPr txBox="1"/>
          <p:nvPr/>
        </p:nvSpPr>
        <p:spPr>
          <a:xfrm>
            <a:off x="2170992" y="3298292"/>
            <a:ext cx="2050298" cy="307777"/>
          </a:xfrm>
          <a:prstGeom prst="rect">
            <a:avLst/>
          </a:prstGeom>
          <a:noFill/>
        </p:spPr>
        <p:txBody>
          <a:bodyPr wrap="square" rtlCol="0">
            <a:spAutoFit/>
          </a:bodyPr>
          <a:lstStyle/>
          <a:p>
            <a:pPr algn="ctr"/>
            <a:r>
              <a:rPr lang="en-IN" dirty="0">
                <a:solidFill>
                  <a:schemeClr val="tx1"/>
                </a:solidFill>
              </a:rPr>
              <a:t>Bhavish</a:t>
            </a:r>
          </a:p>
        </p:txBody>
      </p:sp>
      <p:sp>
        <p:nvSpPr>
          <p:cNvPr id="25" name="TextBox 24">
            <a:extLst>
              <a:ext uri="{FF2B5EF4-FFF2-40B4-BE49-F238E27FC236}">
                <a16:creationId xmlns:a16="http://schemas.microsoft.com/office/drawing/2014/main" id="{604D57C0-BBD5-7F81-57C0-5CBA452F23C1}"/>
              </a:ext>
            </a:extLst>
          </p:cNvPr>
          <p:cNvSpPr txBox="1"/>
          <p:nvPr/>
        </p:nvSpPr>
        <p:spPr>
          <a:xfrm>
            <a:off x="3965795" y="3425370"/>
            <a:ext cx="2828837" cy="307777"/>
          </a:xfrm>
          <a:prstGeom prst="rect">
            <a:avLst/>
          </a:prstGeom>
          <a:noFill/>
        </p:spPr>
        <p:txBody>
          <a:bodyPr wrap="square" rtlCol="0">
            <a:spAutoFit/>
          </a:bodyPr>
          <a:lstStyle/>
          <a:p>
            <a:pPr algn="ctr"/>
            <a:r>
              <a:rPr lang="en-IN" dirty="0">
                <a:solidFill>
                  <a:schemeClr val="tx1"/>
                </a:solidFill>
              </a:rPr>
              <a:t>Jyothirmai</a:t>
            </a:r>
          </a:p>
        </p:txBody>
      </p:sp>
      <p:sp>
        <p:nvSpPr>
          <p:cNvPr id="26" name="TextBox 25">
            <a:extLst>
              <a:ext uri="{FF2B5EF4-FFF2-40B4-BE49-F238E27FC236}">
                <a16:creationId xmlns:a16="http://schemas.microsoft.com/office/drawing/2014/main" id="{5A7598CB-2C89-DC4E-15D7-1553A6E73B52}"/>
              </a:ext>
            </a:extLst>
          </p:cNvPr>
          <p:cNvSpPr txBox="1"/>
          <p:nvPr/>
        </p:nvSpPr>
        <p:spPr>
          <a:xfrm>
            <a:off x="4581992" y="5432506"/>
            <a:ext cx="2050298" cy="307777"/>
          </a:xfrm>
          <a:prstGeom prst="rect">
            <a:avLst/>
          </a:prstGeom>
          <a:noFill/>
        </p:spPr>
        <p:txBody>
          <a:bodyPr wrap="square" rtlCol="0">
            <a:spAutoFit/>
          </a:bodyPr>
          <a:lstStyle/>
          <a:p>
            <a:pPr algn="ctr"/>
            <a:r>
              <a:rPr lang="en-IN" dirty="0">
                <a:solidFill>
                  <a:schemeClr val="tx1"/>
                </a:solidFill>
              </a:rPr>
              <a:t>Prinitha</a:t>
            </a:r>
          </a:p>
        </p:txBody>
      </p:sp>
      <p:sp>
        <p:nvSpPr>
          <p:cNvPr id="27" name="TextBox 26">
            <a:extLst>
              <a:ext uri="{FF2B5EF4-FFF2-40B4-BE49-F238E27FC236}">
                <a16:creationId xmlns:a16="http://schemas.microsoft.com/office/drawing/2014/main" id="{FB8027BA-AAE9-F0BA-B1F6-622F7F4765AF}"/>
              </a:ext>
            </a:extLst>
          </p:cNvPr>
          <p:cNvSpPr txBox="1"/>
          <p:nvPr/>
        </p:nvSpPr>
        <p:spPr>
          <a:xfrm>
            <a:off x="2361032" y="5432506"/>
            <a:ext cx="2050298" cy="307777"/>
          </a:xfrm>
          <a:prstGeom prst="rect">
            <a:avLst/>
          </a:prstGeom>
          <a:noFill/>
        </p:spPr>
        <p:txBody>
          <a:bodyPr wrap="square" rtlCol="0">
            <a:spAutoFit/>
          </a:bodyPr>
          <a:lstStyle/>
          <a:p>
            <a:pPr algn="ctr"/>
            <a:r>
              <a:rPr lang="en-IN" dirty="0">
                <a:solidFill>
                  <a:schemeClr val="tx1"/>
                </a:solidFill>
              </a:rPr>
              <a:t>Neeharika</a:t>
            </a:r>
          </a:p>
        </p:txBody>
      </p:sp>
      <p:sp>
        <p:nvSpPr>
          <p:cNvPr id="28" name="TextBox 27">
            <a:extLst>
              <a:ext uri="{FF2B5EF4-FFF2-40B4-BE49-F238E27FC236}">
                <a16:creationId xmlns:a16="http://schemas.microsoft.com/office/drawing/2014/main" id="{34F6C812-D84A-C166-3C4D-EACE8C14B5CB}"/>
              </a:ext>
            </a:extLst>
          </p:cNvPr>
          <p:cNvSpPr txBox="1"/>
          <p:nvPr/>
        </p:nvSpPr>
        <p:spPr>
          <a:xfrm>
            <a:off x="372749" y="5421773"/>
            <a:ext cx="2050298" cy="307777"/>
          </a:xfrm>
          <a:prstGeom prst="rect">
            <a:avLst/>
          </a:prstGeom>
          <a:noFill/>
        </p:spPr>
        <p:txBody>
          <a:bodyPr wrap="square" rtlCol="0">
            <a:spAutoFit/>
          </a:bodyPr>
          <a:lstStyle/>
          <a:p>
            <a:pPr algn="ctr"/>
            <a:r>
              <a:rPr lang="en-IN" dirty="0">
                <a:solidFill>
                  <a:schemeClr val="tx1"/>
                </a:solidFill>
              </a:rPr>
              <a:t>Kartik</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24"/>
          <p:cNvSpPr txBox="1">
            <a:spLocks noGrp="1"/>
          </p:cNvSpPr>
          <p:nvPr>
            <p:ph type="ctrTitle"/>
          </p:nvPr>
        </p:nvSpPr>
        <p:spPr>
          <a:prstGeom prst="rect">
            <a:avLst/>
          </a:prstGeom>
          <a:noFill/>
          <a:ln>
            <a:noFill/>
          </a:ln>
        </p:spPr>
        <p:txBody>
          <a:bodyPr spcFirstLastPara="1" vert="horz" wrap="square" lIns="0" tIns="0" rIns="0" bIns="0" rtlCol="0" anchor="ctr" anchorCtr="0">
            <a:noAutofit/>
          </a:bodyPr>
          <a:lstStyle/>
          <a:p>
            <a:pPr>
              <a:buSzPts val="4800"/>
            </a:pPr>
            <a:r>
              <a:rPr lang="en-US" sz="4800"/>
              <a:t>Thank you</a:t>
            </a:r>
            <a:endParaRPr/>
          </a:p>
        </p:txBody>
      </p:sp>
      <p:sp>
        <p:nvSpPr>
          <p:cNvPr id="534" name="Google Shape;534;p24"/>
          <p:cNvSpPr txBox="1">
            <a:spLocks noGrp="1"/>
          </p:cNvSpPr>
          <p:nvPr>
            <p:ph type="sldNum" idx="12"/>
          </p:nvPr>
        </p:nvSpPr>
        <p:spPr>
          <a:prstGeom prst="rect">
            <a:avLst/>
          </a:prstGeom>
          <a:noFill/>
          <a:ln>
            <a:noFill/>
          </a:ln>
        </p:spPr>
        <p:txBody>
          <a:bodyPr spcFirstLastPara="1" vert="horz" wrap="square" lIns="0" tIns="0" rIns="0" bIns="0" rtlCol="0" anchor="ctr" anchorCtr="0">
            <a:noAutofit/>
          </a:bodyPr>
          <a:lstStyle/>
          <a:p>
            <a:fld id="{00000000-1234-1234-1234-123412341234}" type="slidenum">
              <a:rPr lang="en-US"/>
              <a:pPr/>
              <a:t>21</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4"/>
          <p:cNvSpPr txBox="1">
            <a:spLocks noGrp="1"/>
          </p:cNvSpPr>
          <p:nvPr>
            <p:ph type="sldNum" idx="12"/>
          </p:nvPr>
        </p:nvSpPr>
        <p:spPr>
          <a:prstGeom prst="rect">
            <a:avLst/>
          </a:prstGeom>
          <a:noFill/>
          <a:ln>
            <a:noFill/>
          </a:ln>
        </p:spPr>
        <p:txBody>
          <a:bodyPr spcFirstLastPara="1" vert="horz" wrap="square" lIns="0" tIns="0" rIns="0" bIns="0" rtlCol="0" anchor="ctr" anchorCtr="0">
            <a:noAutofit/>
          </a:bodyPr>
          <a:lstStyle/>
          <a:p>
            <a:fld id="{00000000-1234-1234-1234-123412341234}" type="slidenum">
              <a:rPr lang="en-US"/>
              <a:pPr/>
              <a:t>3</a:t>
            </a:fld>
            <a:endParaRPr/>
          </a:p>
        </p:txBody>
      </p:sp>
      <p:sp>
        <p:nvSpPr>
          <p:cNvPr id="193" name="Google Shape;193;p4"/>
          <p:cNvSpPr txBox="1">
            <a:spLocks noGrp="1"/>
          </p:cNvSpPr>
          <p:nvPr>
            <p:ph type="title"/>
          </p:nvPr>
        </p:nvSpPr>
        <p:spPr>
          <a:xfrm>
            <a:off x="701728" y="252725"/>
            <a:ext cx="3400159" cy="714683"/>
          </a:xfrm>
          <a:prstGeom prst="rect">
            <a:avLst/>
          </a:prstGeom>
          <a:noFill/>
          <a:ln>
            <a:noFill/>
          </a:ln>
        </p:spPr>
        <p:txBody>
          <a:bodyPr spcFirstLastPara="1" vert="horz" wrap="square" lIns="0" tIns="0" rIns="0" bIns="0" rtlCol="0" anchor="t" anchorCtr="0">
            <a:spAutoFit/>
          </a:bodyPr>
          <a:lstStyle/>
          <a:p>
            <a:pPr>
              <a:lnSpc>
                <a:spcPct val="128571"/>
              </a:lnSpc>
              <a:buSzPts val="2800"/>
            </a:pPr>
            <a:r>
              <a:rPr lang="en-US" sz="3600" b="1" dirty="0">
                <a:latin typeface="OCR A Extended" panose="02010509020102010303" pitchFamily="50" charset="0"/>
                <a:ea typeface="Poppins"/>
                <a:cs typeface="Poppins"/>
                <a:sym typeface="Poppins"/>
              </a:rPr>
              <a:t>Stakeholders</a:t>
            </a:r>
            <a:endParaRPr sz="2000" b="1" dirty="0">
              <a:latin typeface="OCR A Extended" panose="02010509020102010303" pitchFamily="50" charset="0"/>
              <a:ea typeface="Poppins"/>
              <a:cs typeface="Poppins"/>
              <a:sym typeface="Poppins"/>
            </a:endParaRPr>
          </a:p>
        </p:txBody>
      </p:sp>
      <p:pic>
        <p:nvPicPr>
          <p:cNvPr id="194" name="Google Shape;194;p4"/>
          <p:cNvPicPr preferRelativeResize="0"/>
          <p:nvPr/>
        </p:nvPicPr>
        <p:blipFill rotWithShape="1">
          <a:blip r:embed="rId3">
            <a:alphaModFix/>
          </a:blip>
          <a:srcRect/>
          <a:stretch/>
        </p:blipFill>
        <p:spPr>
          <a:xfrm>
            <a:off x="4454017" y="441263"/>
            <a:ext cx="7526785" cy="5152516"/>
          </a:xfrm>
          <a:prstGeom prst="roundRect">
            <a:avLst>
              <a:gd name="adj" fmla="val 4167"/>
            </a:avLst>
          </a:prstGeom>
          <a:solidFill>
            <a:srgbClr val="FFFFFF"/>
          </a:solidFill>
          <a:ln w="38100" cap="sq" cmpd="sng">
            <a:solidFill>
              <a:srgbClr val="292929"/>
            </a:solidFill>
            <a:prstDash val="solid"/>
            <a:miter lim="800000"/>
            <a:headEnd type="none" w="sm" len="sm"/>
            <a:tailEnd type="none" w="sm" len="sm"/>
          </a:ln>
          <a:effectLst>
            <a:reflection stA="28000" endPos="28000" dist="5000" dir="5400000" sy="-100000" algn="bl" rotWithShape="0"/>
          </a:effectLst>
        </p:spPr>
      </p:pic>
      <p:sp>
        <p:nvSpPr>
          <p:cNvPr id="195" name="Google Shape;195;p4"/>
          <p:cNvSpPr/>
          <p:nvPr/>
        </p:nvSpPr>
        <p:spPr>
          <a:xfrm>
            <a:off x="205387" y="1328151"/>
            <a:ext cx="3986604" cy="4908996"/>
          </a:xfrm>
          <a:prstGeom prst="rect">
            <a:avLst/>
          </a:prstGeom>
          <a:noFill/>
          <a:ln>
            <a:noFill/>
          </a:ln>
        </p:spPr>
        <p:txBody>
          <a:bodyPr spcFirstLastPara="1" wrap="square" lIns="91425" tIns="45700" rIns="91425" bIns="45700" anchor="t" anchorCtr="0">
            <a:spAutoFit/>
          </a:bodyPr>
          <a:lstStyle/>
          <a:p>
            <a:pPr algn="ctr">
              <a:buClr>
                <a:schemeClr val="dk1"/>
              </a:buClr>
              <a:buSzPts val="1800"/>
            </a:pPr>
            <a:r>
              <a:rPr lang="en-US" sz="2800" b="1" dirty="0">
                <a:solidFill>
                  <a:schemeClr val="tx1"/>
                </a:solidFill>
                <a:latin typeface="Poppins"/>
                <a:ea typeface="Poppins"/>
                <a:cs typeface="Poppins"/>
                <a:sym typeface="Poppins"/>
              </a:rPr>
              <a:t>Sponsors </a:t>
            </a:r>
          </a:p>
          <a:p>
            <a:pPr algn="ctr">
              <a:lnSpc>
                <a:spcPct val="150000"/>
              </a:lnSpc>
              <a:buClr>
                <a:schemeClr val="dk1"/>
              </a:buClr>
              <a:buSzPts val="1800"/>
            </a:pPr>
            <a:r>
              <a:rPr lang="en-US" sz="1800" dirty="0">
                <a:solidFill>
                  <a:schemeClr val="tx1"/>
                </a:solidFill>
                <a:latin typeface="Poppins"/>
                <a:ea typeface="Poppins"/>
                <a:cs typeface="Poppins"/>
                <a:sym typeface="Poppins"/>
              </a:rPr>
              <a:t> Signify Innovations Labs</a:t>
            </a:r>
            <a:endParaRPr sz="1800" dirty="0">
              <a:solidFill>
                <a:schemeClr val="tx1"/>
              </a:solidFill>
              <a:latin typeface="Poppins"/>
              <a:ea typeface="Poppins"/>
              <a:cs typeface="Poppins"/>
              <a:sym typeface="Poppins"/>
            </a:endParaRPr>
          </a:p>
          <a:p>
            <a:pPr algn="ctr">
              <a:buSzPts val="1800"/>
            </a:pPr>
            <a:endParaRPr lang="en-IN" sz="1800" dirty="0">
              <a:solidFill>
                <a:schemeClr val="tx1"/>
              </a:solidFill>
              <a:latin typeface="Poppins"/>
              <a:ea typeface="Poppins"/>
              <a:cs typeface="Poppins"/>
              <a:sym typeface="Poppins"/>
            </a:endParaRPr>
          </a:p>
          <a:p>
            <a:pPr algn="ctr">
              <a:buSzPts val="1800"/>
            </a:pPr>
            <a:endParaRPr lang="en-IN" sz="1800" dirty="0">
              <a:solidFill>
                <a:schemeClr val="tx1"/>
              </a:solidFill>
              <a:latin typeface="Poppins"/>
              <a:ea typeface="Poppins"/>
              <a:cs typeface="Poppins"/>
              <a:sym typeface="Poppins"/>
            </a:endParaRPr>
          </a:p>
          <a:p>
            <a:pPr algn="ctr">
              <a:buSzPts val="1800"/>
            </a:pPr>
            <a:endParaRPr sz="1800" dirty="0">
              <a:solidFill>
                <a:schemeClr val="tx1"/>
              </a:solidFill>
              <a:latin typeface="Poppins"/>
              <a:ea typeface="Poppins"/>
              <a:cs typeface="Poppins"/>
              <a:sym typeface="Poppins"/>
            </a:endParaRPr>
          </a:p>
          <a:p>
            <a:pPr lvl="1" algn="ctr">
              <a:buSzPts val="1800"/>
            </a:pPr>
            <a:r>
              <a:rPr lang="en-US" sz="1800" b="1" dirty="0">
                <a:solidFill>
                  <a:schemeClr val="tx1"/>
                </a:solidFill>
                <a:latin typeface="Poppins"/>
                <a:ea typeface="Poppins"/>
                <a:cs typeface="Poppins"/>
                <a:sym typeface="Poppins"/>
              </a:rPr>
              <a:t> </a:t>
            </a:r>
            <a:r>
              <a:rPr lang="en-US" sz="2800" b="1" dirty="0">
                <a:solidFill>
                  <a:schemeClr val="tx1"/>
                </a:solidFill>
                <a:latin typeface="Poppins"/>
                <a:cs typeface="Poppins"/>
                <a:sym typeface="Poppins"/>
              </a:rPr>
              <a:t>SME</a:t>
            </a:r>
            <a:r>
              <a:rPr lang="en-US" sz="1800" b="1" dirty="0">
                <a:solidFill>
                  <a:schemeClr val="tx1"/>
                </a:solidFill>
                <a:latin typeface="Poppins"/>
                <a:ea typeface="Poppins"/>
                <a:cs typeface="Poppins"/>
                <a:sym typeface="Poppins"/>
              </a:rPr>
              <a:t> /</a:t>
            </a:r>
            <a:r>
              <a:rPr lang="en-US" sz="2800" b="1" dirty="0">
                <a:solidFill>
                  <a:schemeClr val="tx1"/>
                </a:solidFill>
                <a:latin typeface="Poppins"/>
                <a:ea typeface="Poppins"/>
                <a:cs typeface="Poppins"/>
                <a:sym typeface="Poppins"/>
              </a:rPr>
              <a:t>Client</a:t>
            </a:r>
          </a:p>
          <a:p>
            <a:pPr lvl="1" algn="ctr">
              <a:lnSpc>
                <a:spcPct val="150000"/>
              </a:lnSpc>
              <a:buSzPts val="1800"/>
            </a:pPr>
            <a:r>
              <a:rPr lang="en-US" sz="1800" dirty="0">
                <a:solidFill>
                  <a:schemeClr val="tx1"/>
                </a:solidFill>
                <a:latin typeface="Poppins"/>
                <a:ea typeface="Poppins"/>
                <a:cs typeface="Poppins"/>
                <a:sym typeface="Poppins"/>
              </a:rPr>
              <a:t>Amit </a:t>
            </a:r>
            <a:r>
              <a:rPr lang="en-US" sz="1800" dirty="0" err="1">
                <a:solidFill>
                  <a:schemeClr val="tx1"/>
                </a:solidFill>
                <a:latin typeface="Poppins"/>
                <a:ea typeface="Poppins"/>
                <a:cs typeface="Poppins"/>
                <a:sym typeface="Poppins"/>
              </a:rPr>
              <a:t>Balyan</a:t>
            </a:r>
            <a:br>
              <a:rPr lang="en-US" sz="1800" dirty="0">
                <a:solidFill>
                  <a:schemeClr val="tx1"/>
                </a:solidFill>
                <a:latin typeface="Poppins"/>
                <a:ea typeface="Poppins"/>
                <a:cs typeface="Poppins"/>
                <a:sym typeface="Poppins"/>
              </a:rPr>
            </a:br>
            <a:endParaRPr lang="en-US" sz="1800" dirty="0">
              <a:solidFill>
                <a:schemeClr val="tx1"/>
              </a:solidFill>
              <a:latin typeface="Poppins"/>
              <a:ea typeface="Poppins"/>
              <a:cs typeface="Poppins"/>
              <a:sym typeface="Poppins"/>
            </a:endParaRPr>
          </a:p>
          <a:p>
            <a:pPr lvl="1" algn="ctr">
              <a:buSzPts val="1800"/>
            </a:pPr>
            <a:endParaRPr lang="en-US" sz="1800" dirty="0">
              <a:solidFill>
                <a:schemeClr val="tx1"/>
              </a:solidFill>
              <a:latin typeface="Poppins"/>
              <a:ea typeface="Poppins"/>
              <a:cs typeface="Poppins"/>
              <a:sym typeface="Poppins"/>
            </a:endParaRPr>
          </a:p>
          <a:p>
            <a:pPr lvl="1" algn="ctr">
              <a:buSzPts val="1800"/>
            </a:pPr>
            <a:endParaRPr sz="1800" dirty="0">
              <a:solidFill>
                <a:schemeClr val="tx1"/>
              </a:solidFill>
              <a:latin typeface="Poppins"/>
              <a:ea typeface="Poppins"/>
              <a:cs typeface="Poppins"/>
              <a:sym typeface="Poppins"/>
            </a:endParaRPr>
          </a:p>
          <a:p>
            <a:pPr lvl="0" algn="ctr">
              <a:buSzPts val="1400"/>
            </a:pPr>
            <a:r>
              <a:rPr lang="en-US" sz="2800" b="1" dirty="0">
                <a:solidFill>
                  <a:schemeClr val="tx1"/>
                </a:solidFill>
                <a:latin typeface="Poppins"/>
                <a:cs typeface="Poppins"/>
              </a:rPr>
              <a:t>Coordinator</a:t>
            </a:r>
            <a:r>
              <a:rPr lang="en-US" sz="1800" dirty="0">
                <a:solidFill>
                  <a:schemeClr val="tx1"/>
                </a:solidFill>
              </a:rPr>
              <a:t> </a:t>
            </a:r>
          </a:p>
          <a:p>
            <a:pPr lvl="0" algn="ctr">
              <a:lnSpc>
                <a:spcPct val="150000"/>
              </a:lnSpc>
              <a:buSzPts val="1400"/>
            </a:pPr>
            <a:r>
              <a:rPr lang="en-US" sz="1800" dirty="0">
                <a:solidFill>
                  <a:schemeClr val="tx1"/>
                </a:solidFill>
              </a:rPr>
              <a:t> Seema Sandeep</a:t>
            </a:r>
            <a:br>
              <a:rPr lang="en-US" sz="1800" dirty="0">
                <a:solidFill>
                  <a:schemeClr val="tx1"/>
                </a:solidFill>
              </a:rPr>
            </a:br>
            <a:r>
              <a:rPr lang="en-US" sz="1800" dirty="0">
                <a:solidFill>
                  <a:schemeClr val="tx1"/>
                </a:solidFill>
              </a:rPr>
              <a:t>    </a:t>
            </a:r>
            <a:r>
              <a:rPr lang="en-US" sz="1800" dirty="0">
                <a:solidFill>
                  <a:schemeClr val="tx1"/>
                </a:solidFill>
                <a:latin typeface="Poppins"/>
                <a:ea typeface="Poppins"/>
                <a:cs typeface="Poppins"/>
                <a:sym typeface="Poppins"/>
              </a:rPr>
              <a:t>Shwetha Kumari</a:t>
            </a:r>
            <a:endParaRPr sz="1800" dirty="0">
              <a:solidFill>
                <a:schemeClr val="tx1"/>
              </a:solidFill>
              <a:latin typeface="Poppins"/>
              <a:ea typeface="Poppins"/>
              <a:cs typeface="Poppins"/>
              <a:sym typeface="Poppins"/>
            </a:endParaRPr>
          </a:p>
        </p:txBody>
      </p:sp>
      <p:pic>
        <p:nvPicPr>
          <p:cNvPr id="8" name="Picture 7"/>
          <p:cNvPicPr>
            <a:picLocks noChangeAspect="1"/>
          </p:cNvPicPr>
          <p:nvPr/>
        </p:nvPicPr>
        <p:blipFill>
          <a:blip r:embed="rId4"/>
          <a:stretch>
            <a:fillRect/>
          </a:stretch>
        </p:blipFill>
        <p:spPr>
          <a:xfrm>
            <a:off x="54555" y="6114122"/>
            <a:ext cx="793857" cy="71550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7" name="Google Shape;227;p7"/>
          <p:cNvSpPr txBox="1">
            <a:spLocks noGrp="1"/>
          </p:cNvSpPr>
          <p:nvPr>
            <p:ph type="ctrTitle"/>
          </p:nvPr>
        </p:nvSpPr>
        <p:spPr>
          <a:prstGeom prst="rect">
            <a:avLst/>
          </a:prstGeom>
          <a:noFill/>
          <a:ln>
            <a:noFill/>
          </a:ln>
        </p:spPr>
        <p:txBody>
          <a:bodyPr spcFirstLastPara="1" wrap="square" lIns="0" tIns="0" rIns="0" bIns="0" anchor="t" anchorCtr="0">
            <a:noAutofit/>
          </a:bodyPr>
          <a:lstStyle/>
          <a:p>
            <a:pPr>
              <a:buSzPts val="3600"/>
            </a:pPr>
            <a:r>
              <a:rPr lang="en-US" sz="3600" dirty="0"/>
              <a:t>Agenda</a:t>
            </a:r>
            <a:endParaRPr dirty="0"/>
          </a:p>
        </p:txBody>
      </p:sp>
      <p:sp>
        <p:nvSpPr>
          <p:cNvPr id="228" name="Google Shape;228;p7"/>
          <p:cNvSpPr txBox="1">
            <a:spLocks noGrp="1"/>
          </p:cNvSpPr>
          <p:nvPr>
            <p:ph type="sldNum" sz="quarter" idx="12"/>
          </p:nvPr>
        </p:nvSpPr>
        <p:spPr>
          <a:prstGeom prst="rect">
            <a:avLst/>
          </a:prstGeom>
          <a:noFill/>
          <a:ln>
            <a:noFill/>
          </a:ln>
        </p:spPr>
        <p:txBody>
          <a:bodyPr spcFirstLastPara="1" wrap="square" lIns="0" tIns="0" rIns="0" bIns="0" anchor="ctr" anchorCtr="0">
            <a:noAutofit/>
          </a:bodyPr>
          <a:lstStyle/>
          <a:p>
            <a:fld id="{00000000-1234-1234-1234-123412341234}" type="slidenum">
              <a:rPr lang="en-US"/>
              <a:pPr/>
              <a:t>4</a:t>
            </a:fld>
            <a:endParaRPr dirty="0"/>
          </a:p>
        </p:txBody>
      </p:sp>
      <p:pic>
        <p:nvPicPr>
          <p:cNvPr id="226" name="Google Shape;226;p7"/>
          <p:cNvPicPr preferRelativeResize="0">
            <a:picLocks noGrp="1"/>
          </p:cNvPicPr>
          <p:nvPr>
            <p:ph type="pic" idx="4294967295"/>
          </p:nvPr>
        </p:nvPicPr>
        <p:blipFill rotWithShape="1">
          <a:blip r:embed="rId3">
            <a:alphaModFix/>
          </a:blip>
          <a:srcRect/>
          <a:stretch/>
        </p:blipFill>
        <p:spPr>
          <a:xfrm>
            <a:off x="5867400" y="0"/>
            <a:ext cx="6324600" cy="68580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grpSp>
        <p:nvGrpSpPr>
          <p:cNvPr id="229" name="Google Shape;229;p7"/>
          <p:cNvGrpSpPr/>
          <p:nvPr/>
        </p:nvGrpSpPr>
        <p:grpSpPr>
          <a:xfrm>
            <a:off x="346783" y="963904"/>
            <a:ext cx="4761031" cy="5392760"/>
            <a:chOff x="516462" y="962766"/>
            <a:chExt cx="4761030" cy="5392760"/>
          </a:xfrm>
        </p:grpSpPr>
        <p:sp>
          <p:nvSpPr>
            <p:cNvPr id="230" name="Google Shape;230;p7"/>
            <p:cNvSpPr/>
            <p:nvPr/>
          </p:nvSpPr>
          <p:spPr>
            <a:xfrm>
              <a:off x="516467" y="962766"/>
              <a:ext cx="550333" cy="442701"/>
            </a:xfrm>
            <a:prstGeom prst="rect">
              <a:avLst/>
            </a:prstGeom>
            <a:solidFill>
              <a:srgbClr val="0078C4"/>
            </a:solidFill>
            <a:ln>
              <a:noFill/>
            </a:ln>
          </p:spPr>
          <p:txBody>
            <a:bodyPr spcFirstLastPara="1" wrap="square" lIns="121900" tIns="121900" rIns="121900" bIns="121900" anchor="ctr" anchorCtr="0">
              <a:noAutofit/>
            </a:bodyPr>
            <a:lstStyle/>
            <a:p>
              <a:pPr algn="ctr">
                <a:buSzPts val="1600"/>
              </a:pPr>
              <a:r>
                <a:rPr lang="en-US" sz="1600" b="1" dirty="0">
                  <a:solidFill>
                    <a:srgbClr val="FFFFFF"/>
                  </a:solidFill>
                  <a:latin typeface="Poppins Medium"/>
                  <a:ea typeface="Poppins Medium"/>
                  <a:cs typeface="Poppins Medium"/>
                  <a:sym typeface="Poppins Medium"/>
                </a:rPr>
                <a:t>01</a:t>
              </a:r>
              <a:endParaRPr sz="1600" b="1" dirty="0">
                <a:solidFill>
                  <a:srgbClr val="FFFFFF"/>
                </a:solidFill>
                <a:latin typeface="Poppins Medium"/>
                <a:ea typeface="Poppins Medium"/>
                <a:cs typeface="Poppins Medium"/>
                <a:sym typeface="Poppins Medium"/>
              </a:endParaRPr>
            </a:p>
          </p:txBody>
        </p:sp>
        <p:sp>
          <p:nvSpPr>
            <p:cNvPr id="231" name="Google Shape;231;p7"/>
            <p:cNvSpPr/>
            <p:nvPr/>
          </p:nvSpPr>
          <p:spPr>
            <a:xfrm>
              <a:off x="516466" y="1517512"/>
              <a:ext cx="550333" cy="442701"/>
            </a:xfrm>
            <a:prstGeom prst="rect">
              <a:avLst/>
            </a:prstGeom>
            <a:solidFill>
              <a:srgbClr val="ED0110"/>
            </a:solidFill>
            <a:ln>
              <a:noFill/>
            </a:ln>
          </p:spPr>
          <p:txBody>
            <a:bodyPr spcFirstLastPara="1" wrap="square" lIns="121900" tIns="121900" rIns="121900" bIns="121900" anchor="ctr" anchorCtr="0">
              <a:noAutofit/>
            </a:bodyPr>
            <a:lstStyle/>
            <a:p>
              <a:pPr algn="ctr">
                <a:buSzPts val="1600"/>
              </a:pPr>
              <a:r>
                <a:rPr lang="en-US" sz="1600" b="1" dirty="0">
                  <a:solidFill>
                    <a:srgbClr val="FFFFFF"/>
                  </a:solidFill>
                  <a:latin typeface="Poppins Medium"/>
                  <a:ea typeface="Poppins Medium"/>
                  <a:cs typeface="Poppins Medium"/>
                  <a:sym typeface="Poppins Medium"/>
                </a:rPr>
                <a:t>02</a:t>
              </a:r>
              <a:endParaRPr sz="1600" b="1" dirty="0">
                <a:solidFill>
                  <a:srgbClr val="FFFFFF"/>
                </a:solidFill>
                <a:latin typeface="Poppins Medium"/>
                <a:ea typeface="Poppins Medium"/>
                <a:cs typeface="Poppins Medium"/>
                <a:sym typeface="Poppins Medium"/>
              </a:endParaRPr>
            </a:p>
          </p:txBody>
        </p:sp>
        <p:sp>
          <p:nvSpPr>
            <p:cNvPr id="232" name="Google Shape;232;p7"/>
            <p:cNvSpPr/>
            <p:nvPr/>
          </p:nvSpPr>
          <p:spPr>
            <a:xfrm>
              <a:off x="516465" y="2070944"/>
              <a:ext cx="550333" cy="442701"/>
            </a:xfrm>
            <a:prstGeom prst="rect">
              <a:avLst/>
            </a:prstGeom>
            <a:solidFill>
              <a:srgbClr val="00AC92"/>
            </a:solidFill>
            <a:ln>
              <a:noFill/>
            </a:ln>
          </p:spPr>
          <p:txBody>
            <a:bodyPr spcFirstLastPara="1" wrap="square" lIns="121900" tIns="121900" rIns="121900" bIns="121900" anchor="ctr" anchorCtr="0">
              <a:noAutofit/>
            </a:bodyPr>
            <a:lstStyle/>
            <a:p>
              <a:pPr algn="ctr">
                <a:buSzPts val="1600"/>
              </a:pPr>
              <a:r>
                <a:rPr lang="en-US" sz="1600" b="1" dirty="0">
                  <a:solidFill>
                    <a:srgbClr val="FFFFFF"/>
                  </a:solidFill>
                  <a:latin typeface="Poppins Medium"/>
                  <a:ea typeface="Poppins Medium"/>
                  <a:cs typeface="Poppins Medium"/>
                  <a:sym typeface="Poppins Medium"/>
                </a:rPr>
                <a:t>03</a:t>
              </a:r>
              <a:endParaRPr sz="1600" b="1" dirty="0">
                <a:solidFill>
                  <a:srgbClr val="FFFFFF"/>
                </a:solidFill>
                <a:latin typeface="Poppins Medium"/>
                <a:ea typeface="Poppins Medium"/>
                <a:cs typeface="Poppins Medium"/>
                <a:sym typeface="Poppins Medium"/>
              </a:endParaRPr>
            </a:p>
          </p:txBody>
        </p:sp>
        <p:sp>
          <p:nvSpPr>
            <p:cNvPr id="233" name="Google Shape;233;p7"/>
            <p:cNvSpPr/>
            <p:nvPr/>
          </p:nvSpPr>
          <p:spPr>
            <a:xfrm>
              <a:off x="516465" y="2601547"/>
              <a:ext cx="550333" cy="442701"/>
            </a:xfrm>
            <a:prstGeom prst="rect">
              <a:avLst/>
            </a:prstGeom>
            <a:solidFill>
              <a:srgbClr val="7030A0"/>
            </a:solidFill>
            <a:ln>
              <a:noFill/>
            </a:ln>
          </p:spPr>
          <p:txBody>
            <a:bodyPr spcFirstLastPara="1" wrap="square" lIns="121900" tIns="121900" rIns="121900" bIns="121900" anchor="ctr" anchorCtr="0">
              <a:noAutofit/>
            </a:bodyPr>
            <a:lstStyle/>
            <a:p>
              <a:pPr algn="ctr">
                <a:buSzPts val="1600"/>
              </a:pPr>
              <a:r>
                <a:rPr lang="en-US" sz="1600" b="1" dirty="0">
                  <a:solidFill>
                    <a:srgbClr val="FFFFFF"/>
                  </a:solidFill>
                  <a:latin typeface="Poppins Medium"/>
                  <a:ea typeface="Poppins Medium"/>
                  <a:cs typeface="Poppins Medium"/>
                  <a:sym typeface="Poppins Medium"/>
                </a:rPr>
                <a:t>04</a:t>
              </a:r>
              <a:endParaRPr sz="1600" b="1" dirty="0">
                <a:solidFill>
                  <a:srgbClr val="FFFFFF"/>
                </a:solidFill>
                <a:latin typeface="Poppins Medium"/>
                <a:ea typeface="Poppins Medium"/>
                <a:cs typeface="Poppins Medium"/>
                <a:sym typeface="Poppins Medium"/>
              </a:endParaRPr>
            </a:p>
          </p:txBody>
        </p:sp>
        <p:sp>
          <p:nvSpPr>
            <p:cNvPr id="234" name="Google Shape;234;p7"/>
            <p:cNvSpPr/>
            <p:nvPr/>
          </p:nvSpPr>
          <p:spPr>
            <a:xfrm>
              <a:off x="516464" y="3160421"/>
              <a:ext cx="550333" cy="442701"/>
            </a:xfrm>
            <a:prstGeom prst="rect">
              <a:avLst/>
            </a:prstGeom>
            <a:solidFill>
              <a:srgbClr val="00B050"/>
            </a:solidFill>
            <a:ln>
              <a:noFill/>
            </a:ln>
          </p:spPr>
          <p:txBody>
            <a:bodyPr spcFirstLastPara="1" wrap="square" lIns="121900" tIns="121900" rIns="121900" bIns="121900" anchor="ctr" anchorCtr="0">
              <a:noAutofit/>
            </a:bodyPr>
            <a:lstStyle/>
            <a:p>
              <a:pPr algn="ctr">
                <a:buSzPts val="1600"/>
              </a:pPr>
              <a:r>
                <a:rPr lang="en-US" sz="1600" b="1" dirty="0">
                  <a:solidFill>
                    <a:srgbClr val="FFFFFF"/>
                  </a:solidFill>
                  <a:latin typeface="Poppins Medium"/>
                  <a:ea typeface="Poppins Medium"/>
                  <a:cs typeface="Poppins Medium"/>
                  <a:sym typeface="Poppins Medium"/>
                </a:rPr>
                <a:t>05</a:t>
              </a:r>
              <a:endParaRPr sz="1600" b="1" dirty="0">
                <a:solidFill>
                  <a:srgbClr val="FFFFFF"/>
                </a:solidFill>
                <a:latin typeface="Poppins Medium"/>
                <a:ea typeface="Poppins Medium"/>
                <a:cs typeface="Poppins Medium"/>
                <a:sym typeface="Poppins Medium"/>
              </a:endParaRPr>
            </a:p>
          </p:txBody>
        </p:sp>
        <p:sp>
          <p:nvSpPr>
            <p:cNvPr id="235" name="Google Shape;235;p7"/>
            <p:cNvSpPr/>
            <p:nvPr/>
          </p:nvSpPr>
          <p:spPr>
            <a:xfrm>
              <a:off x="516463" y="3719295"/>
              <a:ext cx="550333" cy="442701"/>
            </a:xfrm>
            <a:prstGeom prst="rect">
              <a:avLst/>
            </a:prstGeom>
            <a:solidFill>
              <a:srgbClr val="002060"/>
            </a:solidFill>
            <a:ln>
              <a:noFill/>
            </a:ln>
          </p:spPr>
          <p:txBody>
            <a:bodyPr spcFirstLastPara="1" wrap="square" lIns="121900" tIns="121900" rIns="121900" bIns="121900" anchor="ctr" anchorCtr="0">
              <a:noAutofit/>
            </a:bodyPr>
            <a:lstStyle/>
            <a:p>
              <a:pPr algn="ctr">
                <a:buSzPts val="1600"/>
              </a:pPr>
              <a:r>
                <a:rPr lang="en-US" sz="1600" b="1" dirty="0">
                  <a:solidFill>
                    <a:srgbClr val="FFFFFF"/>
                  </a:solidFill>
                  <a:latin typeface="Poppins Medium"/>
                  <a:ea typeface="Poppins Medium"/>
                  <a:cs typeface="Poppins Medium"/>
                  <a:sym typeface="Poppins Medium"/>
                </a:rPr>
                <a:t>06</a:t>
              </a:r>
              <a:endParaRPr sz="1600" b="1" dirty="0">
                <a:solidFill>
                  <a:srgbClr val="FFFFFF"/>
                </a:solidFill>
                <a:latin typeface="Poppins Medium"/>
                <a:ea typeface="Poppins Medium"/>
                <a:cs typeface="Poppins Medium"/>
                <a:sym typeface="Poppins Medium"/>
              </a:endParaRPr>
            </a:p>
          </p:txBody>
        </p:sp>
        <p:sp>
          <p:nvSpPr>
            <p:cNvPr id="236" name="Google Shape;236;p7"/>
            <p:cNvSpPr/>
            <p:nvPr/>
          </p:nvSpPr>
          <p:spPr>
            <a:xfrm>
              <a:off x="516463" y="4278169"/>
              <a:ext cx="550333" cy="442701"/>
            </a:xfrm>
            <a:prstGeom prst="rect">
              <a:avLst/>
            </a:prstGeom>
            <a:solidFill>
              <a:srgbClr val="C00000"/>
            </a:solidFill>
            <a:ln>
              <a:noFill/>
            </a:ln>
          </p:spPr>
          <p:txBody>
            <a:bodyPr spcFirstLastPara="1" wrap="square" lIns="121900" tIns="121900" rIns="121900" bIns="121900" anchor="ctr" anchorCtr="0">
              <a:noAutofit/>
            </a:bodyPr>
            <a:lstStyle/>
            <a:p>
              <a:pPr algn="ctr">
                <a:buSzPts val="1600"/>
              </a:pPr>
              <a:r>
                <a:rPr lang="en-US" sz="1600" b="1" dirty="0">
                  <a:solidFill>
                    <a:srgbClr val="FFFFFF"/>
                  </a:solidFill>
                  <a:latin typeface="Poppins Medium"/>
                  <a:ea typeface="Poppins Medium"/>
                  <a:cs typeface="Poppins Medium"/>
                  <a:sym typeface="Poppins Medium"/>
                </a:rPr>
                <a:t>07</a:t>
              </a:r>
              <a:endParaRPr sz="1600" b="1" dirty="0">
                <a:solidFill>
                  <a:srgbClr val="FFFFFF"/>
                </a:solidFill>
                <a:latin typeface="Poppins Medium"/>
                <a:ea typeface="Poppins Medium"/>
                <a:cs typeface="Poppins Medium"/>
                <a:sym typeface="Poppins Medium"/>
              </a:endParaRPr>
            </a:p>
          </p:txBody>
        </p:sp>
        <p:sp>
          <p:nvSpPr>
            <p:cNvPr id="237" name="Google Shape;237;p7"/>
            <p:cNvSpPr/>
            <p:nvPr/>
          </p:nvSpPr>
          <p:spPr>
            <a:xfrm>
              <a:off x="516463" y="4827473"/>
              <a:ext cx="550333" cy="442701"/>
            </a:xfrm>
            <a:prstGeom prst="rect">
              <a:avLst/>
            </a:prstGeom>
            <a:solidFill>
              <a:srgbClr val="0078C4"/>
            </a:solidFill>
            <a:ln>
              <a:noFill/>
            </a:ln>
          </p:spPr>
          <p:txBody>
            <a:bodyPr spcFirstLastPara="1" wrap="square" lIns="121900" tIns="121900" rIns="121900" bIns="121900" anchor="ctr" anchorCtr="0">
              <a:noAutofit/>
            </a:bodyPr>
            <a:lstStyle/>
            <a:p>
              <a:pPr algn="ctr">
                <a:buSzPts val="1600"/>
              </a:pPr>
              <a:r>
                <a:rPr lang="en-US" sz="1600" b="1" dirty="0">
                  <a:solidFill>
                    <a:srgbClr val="FFFFFF"/>
                  </a:solidFill>
                  <a:latin typeface="Poppins Medium"/>
                  <a:ea typeface="Poppins Medium"/>
                  <a:cs typeface="Poppins Medium"/>
                  <a:sym typeface="Poppins Medium"/>
                </a:rPr>
                <a:t>08</a:t>
              </a:r>
              <a:endParaRPr sz="1600" b="1" dirty="0">
                <a:solidFill>
                  <a:srgbClr val="FFFFFF"/>
                </a:solidFill>
                <a:latin typeface="Poppins Medium"/>
                <a:ea typeface="Poppins Medium"/>
                <a:cs typeface="Poppins Medium"/>
                <a:sym typeface="Poppins Medium"/>
              </a:endParaRPr>
            </a:p>
          </p:txBody>
        </p:sp>
        <p:sp>
          <p:nvSpPr>
            <p:cNvPr id="238" name="Google Shape;238;p7"/>
            <p:cNvSpPr/>
            <p:nvPr/>
          </p:nvSpPr>
          <p:spPr>
            <a:xfrm>
              <a:off x="516463" y="5376777"/>
              <a:ext cx="550333" cy="442701"/>
            </a:xfrm>
            <a:prstGeom prst="rect">
              <a:avLst/>
            </a:prstGeom>
            <a:solidFill>
              <a:srgbClr val="EBCD00"/>
            </a:solidFill>
            <a:ln>
              <a:noFill/>
            </a:ln>
          </p:spPr>
          <p:txBody>
            <a:bodyPr spcFirstLastPara="1" wrap="square" lIns="121900" tIns="121900" rIns="121900" bIns="121900" anchor="ctr" anchorCtr="0">
              <a:noAutofit/>
            </a:bodyPr>
            <a:lstStyle/>
            <a:p>
              <a:pPr algn="ctr">
                <a:buSzPts val="1600"/>
              </a:pPr>
              <a:r>
                <a:rPr lang="en-US" sz="1600" b="1" dirty="0">
                  <a:solidFill>
                    <a:srgbClr val="FFFFFF"/>
                  </a:solidFill>
                  <a:latin typeface="Poppins Medium"/>
                  <a:ea typeface="Poppins Medium"/>
                  <a:cs typeface="Poppins Medium"/>
                  <a:sym typeface="Poppins Medium"/>
                </a:rPr>
                <a:t>09</a:t>
              </a:r>
              <a:endParaRPr sz="1600" b="1" dirty="0">
                <a:solidFill>
                  <a:srgbClr val="FFFFFF"/>
                </a:solidFill>
                <a:latin typeface="Poppins Medium"/>
                <a:ea typeface="Poppins Medium"/>
                <a:cs typeface="Poppins Medium"/>
                <a:sym typeface="Poppins Medium"/>
              </a:endParaRPr>
            </a:p>
          </p:txBody>
        </p:sp>
        <p:sp>
          <p:nvSpPr>
            <p:cNvPr id="239" name="Google Shape;239;p7"/>
            <p:cNvSpPr/>
            <p:nvPr/>
          </p:nvSpPr>
          <p:spPr>
            <a:xfrm>
              <a:off x="516462" y="5912825"/>
              <a:ext cx="550333" cy="442701"/>
            </a:xfrm>
            <a:prstGeom prst="rect">
              <a:avLst/>
            </a:prstGeom>
            <a:solidFill>
              <a:srgbClr val="A64D79"/>
            </a:solidFill>
            <a:ln>
              <a:noFill/>
            </a:ln>
          </p:spPr>
          <p:txBody>
            <a:bodyPr spcFirstLastPara="1" wrap="square" lIns="121900" tIns="121900" rIns="121900" bIns="121900" anchor="ctr" anchorCtr="0">
              <a:noAutofit/>
            </a:bodyPr>
            <a:lstStyle/>
            <a:p>
              <a:pPr algn="ctr">
                <a:buSzPts val="1600"/>
              </a:pPr>
              <a:r>
                <a:rPr lang="en-US" sz="1600" b="1" dirty="0">
                  <a:solidFill>
                    <a:srgbClr val="FFFFFF"/>
                  </a:solidFill>
                  <a:latin typeface="Poppins Medium"/>
                  <a:ea typeface="Poppins Medium"/>
                  <a:cs typeface="Poppins Medium"/>
                  <a:sym typeface="Poppins Medium"/>
                </a:rPr>
                <a:t>10</a:t>
              </a:r>
              <a:endParaRPr sz="1600" b="1" dirty="0">
                <a:solidFill>
                  <a:srgbClr val="FFFFFF"/>
                </a:solidFill>
                <a:latin typeface="Poppins Medium"/>
                <a:ea typeface="Poppins Medium"/>
                <a:cs typeface="Poppins Medium"/>
                <a:sym typeface="Poppins Medium"/>
              </a:endParaRPr>
            </a:p>
          </p:txBody>
        </p:sp>
        <p:sp>
          <p:nvSpPr>
            <p:cNvPr id="240" name="Google Shape;240;p7"/>
            <p:cNvSpPr txBox="1"/>
            <p:nvPr/>
          </p:nvSpPr>
          <p:spPr>
            <a:xfrm>
              <a:off x="1253067" y="999450"/>
              <a:ext cx="3954271" cy="369291"/>
            </a:xfrm>
            <a:prstGeom prst="rect">
              <a:avLst/>
            </a:prstGeom>
            <a:noFill/>
            <a:ln>
              <a:noFill/>
            </a:ln>
          </p:spPr>
          <p:txBody>
            <a:bodyPr spcFirstLastPara="1" wrap="square" lIns="91425" tIns="45700" rIns="91425" bIns="45700" anchor="t" anchorCtr="0">
              <a:spAutoFit/>
            </a:bodyPr>
            <a:lstStyle/>
            <a:p>
              <a:pPr>
                <a:buSzPts val="1800"/>
              </a:pPr>
              <a:r>
                <a:rPr lang="en-US" sz="1800" dirty="0">
                  <a:solidFill>
                    <a:schemeClr val="tx1"/>
                  </a:solidFill>
                  <a:latin typeface="Poppins"/>
                  <a:ea typeface="Poppins"/>
                  <a:cs typeface="Poppins"/>
                  <a:sym typeface="Poppins"/>
                </a:rPr>
                <a:t>Our Journey</a:t>
              </a:r>
              <a:endParaRPr dirty="0">
                <a:solidFill>
                  <a:schemeClr val="tx1"/>
                </a:solidFill>
              </a:endParaRPr>
            </a:p>
          </p:txBody>
        </p:sp>
        <p:sp>
          <p:nvSpPr>
            <p:cNvPr id="241" name="Google Shape;241;p7"/>
            <p:cNvSpPr txBox="1"/>
            <p:nvPr/>
          </p:nvSpPr>
          <p:spPr>
            <a:xfrm>
              <a:off x="1253067" y="1557015"/>
              <a:ext cx="3954271" cy="369291"/>
            </a:xfrm>
            <a:prstGeom prst="rect">
              <a:avLst/>
            </a:prstGeom>
            <a:noFill/>
            <a:ln>
              <a:noFill/>
            </a:ln>
          </p:spPr>
          <p:txBody>
            <a:bodyPr spcFirstLastPara="1" wrap="square" lIns="91425" tIns="45700" rIns="91425" bIns="45700" anchor="t" anchorCtr="0">
              <a:spAutoFit/>
            </a:bodyPr>
            <a:lstStyle/>
            <a:p>
              <a:pPr>
                <a:buSzPts val="1800"/>
              </a:pPr>
              <a:r>
                <a:rPr lang="en-US" sz="1800" dirty="0">
                  <a:solidFill>
                    <a:schemeClr val="tx1"/>
                  </a:solidFill>
                  <a:latin typeface="Poppins"/>
                  <a:ea typeface="Poppins"/>
                  <a:cs typeface="Poppins"/>
                  <a:sym typeface="Poppins"/>
                </a:rPr>
                <a:t>Our Team</a:t>
              </a:r>
              <a:endParaRPr dirty="0">
                <a:solidFill>
                  <a:schemeClr val="tx1"/>
                </a:solidFill>
              </a:endParaRPr>
            </a:p>
          </p:txBody>
        </p:sp>
        <p:sp>
          <p:nvSpPr>
            <p:cNvPr id="242" name="Google Shape;242;p7"/>
            <p:cNvSpPr txBox="1"/>
            <p:nvPr/>
          </p:nvSpPr>
          <p:spPr>
            <a:xfrm>
              <a:off x="1253067" y="2658139"/>
              <a:ext cx="3954271" cy="369291"/>
            </a:xfrm>
            <a:prstGeom prst="rect">
              <a:avLst/>
            </a:prstGeom>
            <a:noFill/>
            <a:ln>
              <a:noFill/>
            </a:ln>
          </p:spPr>
          <p:txBody>
            <a:bodyPr spcFirstLastPara="1" wrap="square" lIns="91425" tIns="45700" rIns="91425" bIns="45700" anchor="t" anchorCtr="0">
              <a:spAutoFit/>
            </a:bodyPr>
            <a:lstStyle/>
            <a:p>
              <a:pPr>
                <a:buSzPts val="1800"/>
              </a:pPr>
              <a:r>
                <a:rPr lang="en-US" sz="1800" dirty="0">
                  <a:solidFill>
                    <a:schemeClr val="tx1"/>
                  </a:solidFill>
                  <a:latin typeface="Poppins"/>
                  <a:ea typeface="Poppins"/>
                  <a:cs typeface="Poppins"/>
                  <a:sym typeface="Poppins"/>
                </a:rPr>
                <a:t>Project Goals</a:t>
              </a:r>
              <a:endParaRPr dirty="0">
                <a:solidFill>
                  <a:schemeClr val="tx1"/>
                </a:solidFill>
              </a:endParaRPr>
            </a:p>
          </p:txBody>
        </p:sp>
        <p:sp>
          <p:nvSpPr>
            <p:cNvPr id="243" name="Google Shape;243;p7"/>
            <p:cNvSpPr txBox="1"/>
            <p:nvPr/>
          </p:nvSpPr>
          <p:spPr>
            <a:xfrm>
              <a:off x="1253067" y="3197105"/>
              <a:ext cx="3954271" cy="369291"/>
            </a:xfrm>
            <a:prstGeom prst="rect">
              <a:avLst/>
            </a:prstGeom>
            <a:noFill/>
            <a:ln>
              <a:noFill/>
            </a:ln>
          </p:spPr>
          <p:txBody>
            <a:bodyPr spcFirstLastPara="1" wrap="square" lIns="91425" tIns="45700" rIns="91425" bIns="45700" anchor="t" anchorCtr="0">
              <a:spAutoFit/>
            </a:bodyPr>
            <a:lstStyle/>
            <a:p>
              <a:pPr>
                <a:buSzPts val="1800"/>
              </a:pPr>
              <a:r>
                <a:rPr lang="en-US" sz="1800" dirty="0">
                  <a:solidFill>
                    <a:schemeClr val="tx1"/>
                  </a:solidFill>
                  <a:latin typeface="Poppins"/>
                  <a:ea typeface="Poppins"/>
                  <a:cs typeface="Poppins"/>
                  <a:sym typeface="Poppins"/>
                </a:rPr>
                <a:t>Engineering Practices</a:t>
              </a:r>
              <a:endParaRPr dirty="0">
                <a:solidFill>
                  <a:schemeClr val="tx1"/>
                </a:solidFill>
              </a:endParaRPr>
            </a:p>
          </p:txBody>
        </p:sp>
        <p:sp>
          <p:nvSpPr>
            <p:cNvPr id="244" name="Google Shape;244;p7"/>
            <p:cNvSpPr txBox="1"/>
            <p:nvPr/>
          </p:nvSpPr>
          <p:spPr>
            <a:xfrm>
              <a:off x="1253067" y="3755979"/>
              <a:ext cx="3954271" cy="369291"/>
            </a:xfrm>
            <a:prstGeom prst="rect">
              <a:avLst/>
            </a:prstGeom>
            <a:noFill/>
            <a:ln>
              <a:noFill/>
            </a:ln>
          </p:spPr>
          <p:txBody>
            <a:bodyPr spcFirstLastPara="1" wrap="square" lIns="91425" tIns="45700" rIns="91425" bIns="45700" anchor="t" anchorCtr="0">
              <a:spAutoFit/>
            </a:bodyPr>
            <a:lstStyle/>
            <a:p>
              <a:pPr>
                <a:buSzPts val="1800"/>
              </a:pPr>
              <a:r>
                <a:rPr lang="en-US" sz="1800" dirty="0">
                  <a:solidFill>
                    <a:schemeClr val="tx1"/>
                  </a:solidFill>
                  <a:latin typeface="Poppins"/>
                  <a:ea typeface="Poppins"/>
                  <a:cs typeface="Poppins"/>
                  <a:sym typeface="Poppins"/>
                </a:rPr>
                <a:t>Tech Stack</a:t>
              </a:r>
              <a:endParaRPr dirty="0">
                <a:solidFill>
                  <a:schemeClr val="tx1"/>
                </a:solidFill>
              </a:endParaRPr>
            </a:p>
          </p:txBody>
        </p:sp>
        <p:sp>
          <p:nvSpPr>
            <p:cNvPr id="245" name="Google Shape;245;p7"/>
            <p:cNvSpPr txBox="1"/>
            <p:nvPr/>
          </p:nvSpPr>
          <p:spPr>
            <a:xfrm>
              <a:off x="1253067" y="4316190"/>
              <a:ext cx="3954271" cy="369291"/>
            </a:xfrm>
            <a:prstGeom prst="rect">
              <a:avLst/>
            </a:prstGeom>
            <a:noFill/>
            <a:ln>
              <a:noFill/>
            </a:ln>
          </p:spPr>
          <p:txBody>
            <a:bodyPr spcFirstLastPara="1" wrap="square" lIns="91425" tIns="45700" rIns="91425" bIns="45700" anchor="t" anchorCtr="0">
              <a:spAutoFit/>
            </a:bodyPr>
            <a:lstStyle/>
            <a:p>
              <a:pPr>
                <a:buSzPts val="1800"/>
              </a:pPr>
              <a:r>
                <a:rPr lang="en-US" sz="1800" dirty="0">
                  <a:solidFill>
                    <a:schemeClr val="tx1"/>
                  </a:solidFill>
                  <a:latin typeface="Poppins"/>
                  <a:ea typeface="Poppins"/>
                  <a:cs typeface="Poppins"/>
                  <a:sym typeface="Poppins"/>
                </a:rPr>
                <a:t>Development</a:t>
              </a:r>
              <a:endParaRPr dirty="0">
                <a:solidFill>
                  <a:schemeClr val="tx1"/>
                </a:solidFill>
              </a:endParaRPr>
            </a:p>
          </p:txBody>
        </p:sp>
        <p:sp>
          <p:nvSpPr>
            <p:cNvPr id="246" name="Google Shape;246;p7"/>
            <p:cNvSpPr txBox="1"/>
            <p:nvPr/>
          </p:nvSpPr>
          <p:spPr>
            <a:xfrm>
              <a:off x="1323193" y="4827456"/>
              <a:ext cx="3954299" cy="369291"/>
            </a:xfrm>
            <a:prstGeom prst="rect">
              <a:avLst/>
            </a:prstGeom>
            <a:noFill/>
            <a:ln>
              <a:noFill/>
            </a:ln>
          </p:spPr>
          <p:txBody>
            <a:bodyPr spcFirstLastPara="1" wrap="square" lIns="91425" tIns="45700" rIns="91425" bIns="45700" anchor="t" anchorCtr="0">
              <a:spAutoFit/>
            </a:bodyPr>
            <a:lstStyle/>
            <a:p>
              <a:pPr>
                <a:buSzPts val="1800"/>
              </a:pPr>
              <a:r>
                <a:rPr lang="en-US" sz="1800" dirty="0">
                  <a:solidFill>
                    <a:schemeClr val="tx1"/>
                  </a:solidFill>
                  <a:latin typeface="Poppins"/>
                  <a:ea typeface="Poppins"/>
                  <a:cs typeface="Poppins"/>
                  <a:sym typeface="Poppins"/>
                </a:rPr>
                <a:t>Challenges &amp; Learnings</a:t>
              </a:r>
              <a:endParaRPr dirty="0">
                <a:solidFill>
                  <a:schemeClr val="tx1"/>
                </a:solidFill>
              </a:endParaRPr>
            </a:p>
          </p:txBody>
        </p:sp>
        <p:sp>
          <p:nvSpPr>
            <p:cNvPr id="247" name="Google Shape;247;p7"/>
            <p:cNvSpPr txBox="1"/>
            <p:nvPr/>
          </p:nvSpPr>
          <p:spPr>
            <a:xfrm>
              <a:off x="1323193" y="5338722"/>
              <a:ext cx="3954299" cy="369291"/>
            </a:xfrm>
            <a:prstGeom prst="rect">
              <a:avLst/>
            </a:prstGeom>
            <a:noFill/>
            <a:ln>
              <a:noFill/>
            </a:ln>
          </p:spPr>
          <p:txBody>
            <a:bodyPr spcFirstLastPara="1" wrap="square" lIns="91425" tIns="45700" rIns="91425" bIns="45700" anchor="t" anchorCtr="0">
              <a:spAutoFit/>
            </a:bodyPr>
            <a:lstStyle/>
            <a:p>
              <a:pPr>
                <a:buSzPts val="1800"/>
              </a:pPr>
              <a:r>
                <a:rPr lang="en-US" sz="1800" dirty="0">
                  <a:solidFill>
                    <a:schemeClr val="tx1"/>
                  </a:solidFill>
                  <a:latin typeface="Poppins"/>
                  <a:ea typeface="Poppins"/>
                  <a:cs typeface="Poppins"/>
                  <a:sym typeface="Poppins"/>
                </a:rPr>
                <a:t>Demo</a:t>
              </a:r>
              <a:endParaRPr dirty="0">
                <a:solidFill>
                  <a:schemeClr val="tx1"/>
                </a:solidFill>
              </a:endParaRPr>
            </a:p>
          </p:txBody>
        </p:sp>
        <p:sp>
          <p:nvSpPr>
            <p:cNvPr id="248" name="Google Shape;248;p7"/>
            <p:cNvSpPr txBox="1"/>
            <p:nvPr/>
          </p:nvSpPr>
          <p:spPr>
            <a:xfrm>
              <a:off x="1253075" y="5912846"/>
              <a:ext cx="3954299" cy="369291"/>
            </a:xfrm>
            <a:prstGeom prst="rect">
              <a:avLst/>
            </a:prstGeom>
            <a:noFill/>
            <a:ln>
              <a:noFill/>
            </a:ln>
          </p:spPr>
          <p:txBody>
            <a:bodyPr spcFirstLastPara="1" wrap="square" lIns="91425" tIns="45700" rIns="91425" bIns="45700" anchor="t" anchorCtr="0">
              <a:spAutoFit/>
            </a:bodyPr>
            <a:lstStyle/>
            <a:p>
              <a:pPr>
                <a:buSzPts val="1800"/>
              </a:pPr>
              <a:r>
                <a:rPr lang="en-US" sz="1800" dirty="0">
                  <a:solidFill>
                    <a:schemeClr val="tx1"/>
                  </a:solidFill>
                  <a:latin typeface="Poppins"/>
                  <a:ea typeface="Poppins"/>
                  <a:cs typeface="Poppins"/>
                  <a:sym typeface="Poppins"/>
                </a:rPr>
                <a:t>Questions</a:t>
              </a:r>
              <a:endParaRPr dirty="0">
                <a:solidFill>
                  <a:schemeClr val="tx1"/>
                </a:solidFill>
              </a:endParaRPr>
            </a:p>
          </p:txBody>
        </p:sp>
      </p:grpSp>
      <p:sp>
        <p:nvSpPr>
          <p:cNvPr id="250" name="Google Shape;250;p7"/>
          <p:cNvSpPr txBox="1"/>
          <p:nvPr/>
        </p:nvSpPr>
        <p:spPr>
          <a:xfrm>
            <a:off x="1247089" y="2215773"/>
            <a:ext cx="3954272" cy="369291"/>
          </a:xfrm>
          <a:prstGeom prst="rect">
            <a:avLst/>
          </a:prstGeom>
          <a:noFill/>
          <a:ln>
            <a:noFill/>
          </a:ln>
        </p:spPr>
        <p:txBody>
          <a:bodyPr spcFirstLastPara="1" wrap="square" lIns="91425" tIns="45700" rIns="91425" bIns="45700" anchor="t" anchorCtr="0">
            <a:spAutoFit/>
          </a:bodyPr>
          <a:lstStyle/>
          <a:p>
            <a:pPr>
              <a:buSzPts val="1800"/>
            </a:pPr>
            <a:r>
              <a:rPr lang="en-US" sz="1800" dirty="0">
                <a:solidFill>
                  <a:schemeClr val="tx1"/>
                </a:solidFill>
                <a:latin typeface="Poppins"/>
                <a:ea typeface="Poppins"/>
                <a:cs typeface="Poppins"/>
                <a:sym typeface="Poppins"/>
              </a:rPr>
              <a:t>Team Structure</a:t>
            </a:r>
            <a:endParaRPr dirty="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13"/>
          <p:cNvSpPr txBox="1">
            <a:spLocks noGrp="1"/>
          </p:cNvSpPr>
          <p:nvPr>
            <p:ph type="title"/>
          </p:nvPr>
        </p:nvSpPr>
        <p:spPr>
          <a:prstGeom prst="rect">
            <a:avLst/>
          </a:prstGeom>
          <a:noFill/>
          <a:ln>
            <a:noFill/>
          </a:ln>
        </p:spPr>
        <p:txBody>
          <a:bodyPr spcFirstLastPara="1" wrap="square" lIns="0" tIns="0" rIns="0" bIns="0" anchor="t" anchorCtr="0">
            <a:noAutofit/>
          </a:bodyPr>
          <a:lstStyle/>
          <a:p>
            <a:pPr>
              <a:buSzPts val="4400"/>
            </a:pPr>
            <a:r>
              <a:rPr lang="en-US" sz="2000" dirty="0"/>
              <a:t>The Course Registration System </a:t>
            </a:r>
            <a:endParaRPr sz="2000" dirty="0"/>
          </a:p>
        </p:txBody>
      </p:sp>
      <p:sp>
        <p:nvSpPr>
          <p:cNvPr id="371" name="Google Shape;371;p13"/>
          <p:cNvSpPr txBox="1">
            <a:spLocks noGrp="1"/>
          </p:cNvSpPr>
          <p:nvPr>
            <p:ph type="sldNum" idx="12"/>
          </p:nvPr>
        </p:nvSpPr>
        <p:spPr>
          <a:prstGeom prst="rect">
            <a:avLst/>
          </a:prstGeom>
          <a:noFill/>
          <a:ln>
            <a:noFill/>
          </a:ln>
        </p:spPr>
        <p:txBody>
          <a:bodyPr spcFirstLastPara="1" wrap="square" lIns="0" tIns="0" rIns="0" bIns="0" anchor="ctr" anchorCtr="0">
            <a:noAutofit/>
          </a:bodyPr>
          <a:lstStyle/>
          <a:p>
            <a:fld id="{00000000-1234-1234-1234-123412341234}" type="slidenum">
              <a:rPr lang="en-US"/>
              <a:pPr/>
              <a:t>5</a:t>
            </a:fld>
            <a:endParaRPr/>
          </a:p>
        </p:txBody>
      </p:sp>
      <p:pic>
        <p:nvPicPr>
          <p:cNvPr id="372" name="Google Shape;372;p13"/>
          <p:cNvPicPr preferRelativeResize="0">
            <a:picLocks noGrp="1"/>
          </p:cNvPicPr>
          <p:nvPr>
            <p:ph type="pic" idx="4294967295"/>
          </p:nvPr>
        </p:nvPicPr>
        <p:blipFill rotWithShape="1">
          <a:blip r:embed="rId3">
            <a:alphaModFix/>
          </a:blip>
          <a:srcRect l="8804" r="8804"/>
          <a:stretch/>
        </p:blipFill>
        <p:spPr>
          <a:xfrm>
            <a:off x="5867400" y="0"/>
            <a:ext cx="6324600" cy="6858000"/>
          </a:xfrm>
          <a:prstGeom prst="rect">
            <a:avLst/>
          </a:prstGeom>
          <a:solidFill>
            <a:srgbClr val="727272"/>
          </a:solidFill>
          <a:ln>
            <a:noFill/>
          </a:ln>
        </p:spPr>
      </p:pic>
      <p:sp>
        <p:nvSpPr>
          <p:cNvPr id="2" name="TextBox 1">
            <a:extLst>
              <a:ext uri="{FF2B5EF4-FFF2-40B4-BE49-F238E27FC236}">
                <a16:creationId xmlns:a16="http://schemas.microsoft.com/office/drawing/2014/main" id="{FCD8313A-691C-854B-3595-BC0860DECC8C}"/>
              </a:ext>
            </a:extLst>
          </p:cNvPr>
          <p:cNvSpPr txBox="1"/>
          <p:nvPr/>
        </p:nvSpPr>
        <p:spPr>
          <a:xfrm flipH="1">
            <a:off x="685800" y="1127831"/>
            <a:ext cx="4492752" cy="4940327"/>
          </a:xfrm>
          <a:prstGeom prst="rect">
            <a:avLst/>
          </a:prstGeom>
          <a:noFill/>
        </p:spPr>
        <p:txBody>
          <a:bodyPr wrap="square" rtlCol="0">
            <a:spAutoFit/>
          </a:bodyPr>
          <a:lstStyle/>
          <a:p>
            <a:pPr algn="just">
              <a:lnSpc>
                <a:spcPct val="200000"/>
              </a:lnSpc>
            </a:pPr>
            <a:r>
              <a:rPr lang="en-IN" sz="1600" dirty="0"/>
              <a:t>T</a:t>
            </a:r>
            <a:r>
              <a:rPr lang="en-IN" sz="1600" dirty="0">
                <a:solidFill>
                  <a:schemeClr val="tx1">
                    <a:lumMod val="95000"/>
                  </a:schemeClr>
                </a:solidFill>
              </a:rPr>
              <a:t>A client server system to ease the course registration process for the student. It facilitates the course assignment process for the faculty as well as the administration. It has following broad functions:</a:t>
            </a:r>
          </a:p>
          <a:p>
            <a:pPr algn="just">
              <a:lnSpc>
                <a:spcPct val="200000"/>
              </a:lnSpc>
            </a:pPr>
            <a:endParaRPr lang="en-IN" sz="1600" dirty="0">
              <a:solidFill>
                <a:schemeClr val="tx1">
                  <a:lumMod val="95000"/>
                </a:schemeClr>
              </a:solidFill>
            </a:endParaRPr>
          </a:p>
          <a:p>
            <a:pPr marL="285750" indent="-285750" algn="just">
              <a:lnSpc>
                <a:spcPct val="200000"/>
              </a:lnSpc>
              <a:buFont typeface="Arial" panose="020B0604020202020204" pitchFamily="34" charset="0"/>
              <a:buChar char="•"/>
            </a:pPr>
            <a:r>
              <a:rPr lang="en-IN" sz="1600" dirty="0">
                <a:solidFill>
                  <a:schemeClr val="tx1">
                    <a:lumMod val="95000"/>
                  </a:schemeClr>
                </a:solidFill>
              </a:rPr>
              <a:t>Administration Functions</a:t>
            </a:r>
          </a:p>
          <a:p>
            <a:pPr marL="285750" indent="-285750" algn="just">
              <a:lnSpc>
                <a:spcPct val="200000"/>
              </a:lnSpc>
              <a:buFont typeface="Arial" panose="020B0604020202020204" pitchFamily="34" charset="0"/>
              <a:buChar char="•"/>
            </a:pPr>
            <a:r>
              <a:rPr lang="en-IN" sz="1600" dirty="0">
                <a:solidFill>
                  <a:schemeClr val="tx1">
                    <a:lumMod val="95000"/>
                  </a:schemeClr>
                </a:solidFill>
              </a:rPr>
              <a:t>Professor Functions</a:t>
            </a:r>
          </a:p>
          <a:p>
            <a:pPr marL="285750" indent="-285750" algn="just">
              <a:lnSpc>
                <a:spcPct val="200000"/>
              </a:lnSpc>
              <a:buFont typeface="Arial" panose="020B0604020202020204" pitchFamily="34" charset="0"/>
              <a:buChar char="•"/>
            </a:pPr>
            <a:r>
              <a:rPr lang="en-IN" sz="1600" dirty="0">
                <a:solidFill>
                  <a:schemeClr val="tx1">
                    <a:lumMod val="95000"/>
                  </a:schemeClr>
                </a:solidFill>
              </a:rPr>
              <a:t>Student Functions</a:t>
            </a:r>
          </a:p>
          <a:p>
            <a:pPr marL="285750" indent="-285750" algn="just">
              <a:lnSpc>
                <a:spcPct val="200000"/>
              </a:lnSpc>
              <a:buFont typeface="Arial" panose="020B0604020202020204" pitchFamily="34" charset="0"/>
              <a:buChar char="•"/>
            </a:pPr>
            <a:endParaRPr lang="en-IN"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38CA6-468A-06E7-A9D9-085777B54D0A}"/>
              </a:ext>
            </a:extLst>
          </p:cNvPr>
          <p:cNvSpPr>
            <a:spLocks noGrp="1"/>
          </p:cNvSpPr>
          <p:nvPr>
            <p:ph type="title"/>
          </p:nvPr>
        </p:nvSpPr>
        <p:spPr/>
        <p:txBody>
          <a:bodyPr/>
          <a:lstStyle/>
          <a:p>
            <a:pPr algn="ctr"/>
            <a:r>
              <a:rPr lang="en-IN" sz="4000" b="1" dirty="0">
                <a:latin typeface="Arial Black" panose="020B0A04020102020204" pitchFamily="34" charset="0"/>
              </a:rPr>
              <a:t>Problem </a:t>
            </a:r>
            <a:r>
              <a:rPr lang="en-IN" sz="4000" b="1" dirty="0">
                <a:latin typeface="Arial Black" panose="020B0A04020102020204" pitchFamily="34" charset="0"/>
                <a:ea typeface="MS UI Gothic" panose="020B0600070205080204" pitchFamily="34" charset="-128"/>
              </a:rPr>
              <a:t>Statement</a:t>
            </a:r>
            <a:br>
              <a:rPr lang="en-IN" sz="4000" b="1" dirty="0">
                <a:latin typeface="Arial Black" panose="020B0A04020102020204" pitchFamily="34" charset="0"/>
              </a:rPr>
            </a:br>
            <a:endParaRPr lang="en-IN" sz="4000" b="1" dirty="0">
              <a:latin typeface="Arial Black" panose="020B0A04020102020204" pitchFamily="34" charset="0"/>
            </a:endParaRPr>
          </a:p>
        </p:txBody>
      </p:sp>
      <p:sp>
        <p:nvSpPr>
          <p:cNvPr id="3" name="Slide Number Placeholder 2">
            <a:extLst>
              <a:ext uri="{FF2B5EF4-FFF2-40B4-BE49-F238E27FC236}">
                <a16:creationId xmlns:a16="http://schemas.microsoft.com/office/drawing/2014/main" id="{58B5C054-F2B5-0C22-7ED6-F0D7B4AD08F7}"/>
              </a:ext>
            </a:extLst>
          </p:cNvPr>
          <p:cNvSpPr>
            <a:spLocks noGrp="1"/>
          </p:cNvSpPr>
          <p:nvPr>
            <p:ph type="sldNum" idx="12"/>
          </p:nvPr>
        </p:nvSpPr>
        <p:spPr/>
        <p:txBody>
          <a:bodyPr/>
          <a:lstStyle/>
          <a:p>
            <a:fld id="{00000000-1234-1234-1234-123412341234}" type="slidenum">
              <a:rPr lang="en-US" smtClean="0"/>
              <a:pPr/>
              <a:t>6</a:t>
            </a:fld>
            <a:endParaRPr lang="en-US"/>
          </a:p>
        </p:txBody>
      </p:sp>
      <p:sp>
        <p:nvSpPr>
          <p:cNvPr id="8" name="TextBox 7">
            <a:extLst>
              <a:ext uri="{FF2B5EF4-FFF2-40B4-BE49-F238E27FC236}">
                <a16:creationId xmlns:a16="http://schemas.microsoft.com/office/drawing/2014/main" id="{E173B758-CBF0-3FB9-6765-369FD63DBE3E}"/>
              </a:ext>
            </a:extLst>
          </p:cNvPr>
          <p:cNvSpPr txBox="1"/>
          <p:nvPr/>
        </p:nvSpPr>
        <p:spPr>
          <a:xfrm>
            <a:off x="77425" y="1972936"/>
            <a:ext cx="11506200" cy="3416320"/>
          </a:xfrm>
          <a:prstGeom prst="rect">
            <a:avLst/>
          </a:prstGeom>
          <a:noFill/>
        </p:spPr>
        <p:txBody>
          <a:bodyPr wrap="square" rtlCol="0">
            <a:spAutoFit/>
          </a:bodyPr>
          <a:lstStyle/>
          <a:p>
            <a:pPr marL="285750" lvl="0" indent="-285750" algn="just">
              <a:buClr>
                <a:schemeClr val="tx1"/>
              </a:buClr>
              <a:buSzPts val="2000"/>
              <a:buFont typeface="Arial" panose="020B0604020202020204" pitchFamily="34" charset="0"/>
              <a:buChar char="•"/>
            </a:pPr>
            <a:r>
              <a:rPr lang="en-US" sz="1800" dirty="0">
                <a:solidFill>
                  <a:schemeClr val="tx2"/>
                </a:solidFill>
                <a:latin typeface="Poppins" panose="020B0604020202020204" charset="0"/>
                <a:ea typeface="EB Garamond"/>
                <a:cs typeface="Poppins" panose="020B0604020202020204" charset="0"/>
                <a:sym typeface="EB Garamond"/>
              </a:rPr>
              <a:t>The  main goal of the application is to provide students with an easy and convenient way to register for courses and manage their personal information. </a:t>
            </a:r>
          </a:p>
          <a:p>
            <a:pPr marL="285750" lvl="0" indent="-285750" algn="just">
              <a:buClr>
                <a:schemeClr val="tx1"/>
              </a:buClr>
              <a:buSzPts val="2000"/>
              <a:buFont typeface="Arial" panose="020B0604020202020204" pitchFamily="34" charset="0"/>
              <a:buChar char="•"/>
            </a:pPr>
            <a:endParaRPr lang="en-US" sz="1800" dirty="0">
              <a:solidFill>
                <a:schemeClr val="tx2"/>
              </a:solidFill>
              <a:latin typeface="Poppins" panose="020B0604020202020204" charset="0"/>
              <a:ea typeface="EB Garamond"/>
              <a:cs typeface="Poppins" panose="020B0604020202020204" charset="0"/>
              <a:sym typeface="EB Garamond"/>
            </a:endParaRPr>
          </a:p>
          <a:p>
            <a:pPr marL="285750" lvl="0" indent="-285750" algn="just">
              <a:buClr>
                <a:schemeClr val="tx1"/>
              </a:buClr>
              <a:buSzPts val="2000"/>
              <a:buFont typeface="Arial" panose="020B0604020202020204" pitchFamily="34" charset="0"/>
              <a:buChar char="•"/>
            </a:pPr>
            <a:r>
              <a:rPr lang="en-US" sz="1800" dirty="0">
                <a:solidFill>
                  <a:schemeClr val="tx2"/>
                </a:solidFill>
                <a:latin typeface="Poppins" panose="020B0604020202020204" charset="0"/>
                <a:ea typeface="EB Garamond"/>
                <a:cs typeface="Poppins" panose="020B0604020202020204" charset="0"/>
                <a:sym typeface="EB Garamond"/>
              </a:rPr>
              <a:t>The system allows students to search for courses, add them to their schedules, and drop them if needed. It also provides faculty members with an easy way to view and manage student information and course registrations.</a:t>
            </a:r>
          </a:p>
          <a:p>
            <a:pPr marL="285750" lvl="0" indent="-285750" algn="just">
              <a:buClr>
                <a:schemeClr val="tx1"/>
              </a:buClr>
              <a:buSzPts val="2000"/>
              <a:buFont typeface="Arial" panose="020B0604020202020204" pitchFamily="34" charset="0"/>
              <a:buChar char="•"/>
            </a:pPr>
            <a:endParaRPr lang="en-US" sz="1800" dirty="0">
              <a:solidFill>
                <a:schemeClr val="tx2"/>
              </a:solidFill>
              <a:latin typeface="Poppins" panose="020B0604020202020204" charset="0"/>
              <a:ea typeface="EB Garamond"/>
              <a:cs typeface="Poppins" panose="020B0604020202020204" charset="0"/>
              <a:sym typeface="EB Garamond"/>
            </a:endParaRPr>
          </a:p>
          <a:p>
            <a:pPr marL="285750" lvl="0" indent="-285750" algn="just">
              <a:buClr>
                <a:schemeClr val="tx1"/>
              </a:buClr>
              <a:buSzPts val="2000"/>
              <a:buFont typeface="Arial" panose="020B0604020202020204" pitchFamily="34" charset="0"/>
              <a:buChar char="•"/>
            </a:pPr>
            <a:r>
              <a:rPr lang="en-US" sz="1800" dirty="0">
                <a:solidFill>
                  <a:schemeClr val="tx2"/>
                </a:solidFill>
                <a:latin typeface="Poppins" panose="020B0604020202020204" charset="0"/>
                <a:ea typeface="EB Garamond"/>
                <a:cs typeface="Poppins" panose="020B0604020202020204" charset="0"/>
                <a:sym typeface="EB Garamond"/>
              </a:rPr>
              <a:t>The system's development involves several steps, including defining the project scope, designing the user interface, implementing the server-side logic, setting up the database, testing and debugging the application, and deploying the application</a:t>
            </a:r>
          </a:p>
          <a:p>
            <a:pPr marL="285750" indent="-285750">
              <a:buClr>
                <a:schemeClr val="tx1"/>
              </a:buClr>
              <a:buFont typeface="Arial" panose="020B0604020202020204" pitchFamily="34" charset="0"/>
              <a:buChar char="•"/>
            </a:pPr>
            <a:endParaRPr lang="en-US" sz="1800" dirty="0">
              <a:solidFill>
                <a:schemeClr val="tx2"/>
              </a:solidFill>
              <a:latin typeface="Poppins" panose="020B0604020202020204" charset="0"/>
              <a:cs typeface="Poppins" panose="020B0604020202020204" charset="0"/>
            </a:endParaRPr>
          </a:p>
          <a:p>
            <a:pPr marL="285750" indent="-285750">
              <a:buClr>
                <a:schemeClr val="tx1"/>
              </a:buClr>
              <a:buFont typeface="Arial" panose="020B0604020202020204" pitchFamily="34" charset="0"/>
              <a:buChar char="•"/>
            </a:pPr>
            <a:endParaRPr lang="en-IN" sz="1800" dirty="0"/>
          </a:p>
        </p:txBody>
      </p:sp>
    </p:spTree>
    <p:extLst>
      <p:ext uri="{BB962C8B-B14F-4D97-AF65-F5344CB8AC3E}">
        <p14:creationId xmlns:p14="http://schemas.microsoft.com/office/powerpoint/2010/main" val="1227192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1F33DEE-937A-A2FB-F58B-3163CF485575}"/>
              </a:ext>
            </a:extLst>
          </p:cNvPr>
          <p:cNvSpPr>
            <a:spLocks noGrp="1"/>
          </p:cNvSpPr>
          <p:nvPr>
            <p:ph type="sldNum" idx="12"/>
          </p:nvPr>
        </p:nvSpPr>
        <p:spPr/>
        <p:txBody>
          <a:bodyPr/>
          <a:lstStyle/>
          <a:p>
            <a:fld id="{00000000-1234-1234-1234-123412341234}" type="slidenum">
              <a:rPr lang="en-US" smtClean="0"/>
              <a:pPr/>
              <a:t>7</a:t>
            </a:fld>
            <a:endParaRPr lang="en-US"/>
          </a:p>
        </p:txBody>
      </p:sp>
      <p:sp>
        <p:nvSpPr>
          <p:cNvPr id="4" name="Title 1">
            <a:extLst>
              <a:ext uri="{FF2B5EF4-FFF2-40B4-BE49-F238E27FC236}">
                <a16:creationId xmlns:a16="http://schemas.microsoft.com/office/drawing/2014/main" id="{466B08AA-5EBE-1B85-614A-5D0403B75685}"/>
              </a:ext>
            </a:extLst>
          </p:cNvPr>
          <p:cNvSpPr>
            <a:spLocks noGrp="1"/>
          </p:cNvSpPr>
          <p:nvPr>
            <p:ph type="title"/>
          </p:nvPr>
        </p:nvSpPr>
        <p:spPr>
          <a:xfrm>
            <a:off x="299301" y="544372"/>
            <a:ext cx="10817352" cy="749808"/>
          </a:xfrm>
        </p:spPr>
        <p:txBody>
          <a:bodyPr/>
          <a:lstStyle/>
          <a:p>
            <a:pPr marL="0" indent="0" rtl="0" eaLnBrk="1" fontAlgn="t" latinLnBrk="0" hangingPunct="1">
              <a:spcBef>
                <a:spcPts val="0"/>
              </a:spcBef>
              <a:spcAft>
                <a:spcPts val="0"/>
              </a:spcAft>
            </a:pPr>
            <a:r>
              <a:rPr lang="en-IN" dirty="0"/>
              <a:t>   </a:t>
            </a:r>
          </a:p>
        </p:txBody>
      </p:sp>
      <p:sp>
        <p:nvSpPr>
          <p:cNvPr id="5" name="Slide Number Placeholder 2">
            <a:extLst>
              <a:ext uri="{FF2B5EF4-FFF2-40B4-BE49-F238E27FC236}">
                <a16:creationId xmlns:a16="http://schemas.microsoft.com/office/drawing/2014/main" id="{678DBCA9-DC9B-45CB-38DB-CBF67BBBFE27}"/>
              </a:ext>
            </a:extLst>
          </p:cNvPr>
          <p:cNvSpPr txBox="1">
            <a:spLocks/>
          </p:cNvSpPr>
          <p:nvPr/>
        </p:nvSpPr>
        <p:spPr>
          <a:xfrm>
            <a:off x="10842333" y="6167932"/>
            <a:ext cx="274320" cy="92333"/>
          </a:xfrm>
          <a:prstGeom prst="rect">
            <a:avLst/>
          </a:prstGeom>
          <a:noFill/>
          <a:ln>
            <a:noFill/>
          </a:ln>
        </p:spPr>
        <p:txBody>
          <a:bodyPr spcFirstLastPara="1" vert="horz" wrap="square" lIns="0" tIns="0" rIns="0" bIns="0" rtlCol="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dk1"/>
                </a:solidFill>
                <a:latin typeface="Poppins Medium"/>
                <a:ea typeface="Poppins Medium"/>
                <a:cs typeface="Poppins Medium"/>
                <a:sym typeface="Poppins Medium"/>
              </a:defRPr>
            </a:lvl9pPr>
          </a:lstStyle>
          <a:p>
            <a:fld id="{00000000-1234-1234-1234-123412341234}" type="slidenum">
              <a:rPr lang="en-US" smtClean="0"/>
              <a:pPr/>
              <a:t>7</a:t>
            </a:fld>
            <a:endParaRPr lang="en-US"/>
          </a:p>
        </p:txBody>
      </p:sp>
      <p:graphicFrame>
        <p:nvGraphicFramePr>
          <p:cNvPr id="6" name="Table 4">
            <a:extLst>
              <a:ext uri="{FF2B5EF4-FFF2-40B4-BE49-F238E27FC236}">
                <a16:creationId xmlns:a16="http://schemas.microsoft.com/office/drawing/2014/main" id="{7AE532FC-01FD-B4F2-AEF9-611A85B774E2}"/>
              </a:ext>
            </a:extLst>
          </p:cNvPr>
          <p:cNvGraphicFramePr>
            <a:graphicFrameLocks noGrp="1"/>
          </p:cNvGraphicFramePr>
          <p:nvPr>
            <p:extLst>
              <p:ext uri="{D42A27DB-BD31-4B8C-83A1-F6EECF244321}">
                <p14:modId xmlns:p14="http://schemas.microsoft.com/office/powerpoint/2010/main" val="3516287918"/>
              </p:ext>
            </p:extLst>
          </p:nvPr>
        </p:nvGraphicFramePr>
        <p:xfrm>
          <a:off x="419747" y="340353"/>
          <a:ext cx="10696905" cy="5919912"/>
        </p:xfrm>
        <a:graphic>
          <a:graphicData uri="http://schemas.openxmlformats.org/drawingml/2006/table">
            <a:tbl>
              <a:tblPr firstRow="1" bandRow="1">
                <a:tableStyleId>{5C22544A-7EE6-4342-B048-85BDC9FD1C3A}</a:tableStyleId>
              </a:tblPr>
              <a:tblGrid>
                <a:gridCol w="2045109">
                  <a:extLst>
                    <a:ext uri="{9D8B030D-6E8A-4147-A177-3AD203B41FA5}">
                      <a16:colId xmlns:a16="http://schemas.microsoft.com/office/drawing/2014/main" val="571198710"/>
                    </a:ext>
                  </a:extLst>
                </a:gridCol>
                <a:gridCol w="4277032">
                  <a:extLst>
                    <a:ext uri="{9D8B030D-6E8A-4147-A177-3AD203B41FA5}">
                      <a16:colId xmlns:a16="http://schemas.microsoft.com/office/drawing/2014/main" val="139273147"/>
                    </a:ext>
                  </a:extLst>
                </a:gridCol>
                <a:gridCol w="4374764">
                  <a:extLst>
                    <a:ext uri="{9D8B030D-6E8A-4147-A177-3AD203B41FA5}">
                      <a16:colId xmlns:a16="http://schemas.microsoft.com/office/drawing/2014/main" val="2748554919"/>
                    </a:ext>
                  </a:extLst>
                </a:gridCol>
              </a:tblGrid>
              <a:tr h="1479978">
                <a:tc>
                  <a:txBody>
                    <a:bodyPr/>
                    <a:lstStyle/>
                    <a:p>
                      <a:endParaRPr lang="en-IN" dirty="0"/>
                    </a:p>
                  </a:txBody>
                  <a:tcPr/>
                </a:tc>
                <a:tc>
                  <a:txBody>
                    <a:bodyPr/>
                    <a:lstStyle/>
                    <a:p>
                      <a:r>
                        <a:rPr lang="en-IN" sz="3200" dirty="0"/>
                        <a:t>Challenges</a:t>
                      </a:r>
                    </a:p>
                  </a:txBody>
                  <a:tcPr/>
                </a:tc>
                <a:tc>
                  <a:txBody>
                    <a:bodyPr/>
                    <a:lstStyle/>
                    <a:p>
                      <a:r>
                        <a:rPr lang="en-IN" sz="3200" dirty="0"/>
                        <a:t>Learning</a:t>
                      </a:r>
                    </a:p>
                  </a:txBody>
                  <a:tcPr/>
                </a:tc>
                <a:extLst>
                  <a:ext uri="{0D108BD9-81ED-4DB2-BD59-A6C34878D82A}">
                    <a16:rowId xmlns:a16="http://schemas.microsoft.com/office/drawing/2014/main" val="1012421186"/>
                  </a:ext>
                </a:extLst>
              </a:tr>
              <a:tr h="1479978">
                <a:tc>
                  <a:txBody>
                    <a:bodyPr/>
                    <a:lstStyle/>
                    <a:p>
                      <a:endParaRPr lang="en-IN" dirty="0"/>
                    </a:p>
                    <a:p>
                      <a:endParaRPr lang="en-IN" sz="2400" dirty="0"/>
                    </a:p>
                    <a:p>
                      <a:r>
                        <a:rPr lang="en-IN" sz="2400" dirty="0"/>
                        <a:t>Week 1</a:t>
                      </a:r>
                    </a:p>
                  </a:txBody>
                  <a:tcPr/>
                </a:tc>
                <a:tc>
                  <a:txBody>
                    <a:bodyPr/>
                    <a:lstStyle/>
                    <a:p>
                      <a:endParaRPr lang="en-IN" dirty="0"/>
                    </a:p>
                    <a:p>
                      <a:pPr marL="285750" indent="-285750">
                        <a:buFont typeface="Symbol" panose="05050102010706020507" pitchFamily="18" charset="2"/>
                        <a:buChar char="Þ"/>
                      </a:pPr>
                      <a:r>
                        <a:rPr lang="en-IN" dirty="0"/>
                        <a:t>Understanding use case, requirements and problem statement</a:t>
                      </a:r>
                    </a:p>
                    <a:p>
                      <a:pPr marL="285750" indent="-285750">
                        <a:buFont typeface="Symbol" panose="05050102010706020507" pitchFamily="18" charset="2"/>
                        <a:buChar char="Þ"/>
                      </a:pPr>
                      <a:r>
                        <a:rPr lang="en-IN" dirty="0"/>
                        <a:t>Merge Conflicts in Git</a:t>
                      </a:r>
                    </a:p>
                  </a:txBody>
                  <a:tcPr/>
                </a:tc>
                <a:tc>
                  <a:txBody>
                    <a:bodyPr/>
                    <a:lstStyle/>
                    <a:p>
                      <a:pPr marL="285750" indent="-285750">
                        <a:buFont typeface="Symbol" panose="05050102010706020507" pitchFamily="18" charset="2"/>
                        <a:buChar char="Þ"/>
                      </a:pPr>
                      <a:endParaRPr lang="en-IN" dirty="0"/>
                    </a:p>
                    <a:p>
                      <a:pPr marL="285750" indent="-285750">
                        <a:buFont typeface="Symbol" panose="05050102010706020507" pitchFamily="18" charset="2"/>
                        <a:buChar char="Þ"/>
                      </a:pPr>
                      <a:r>
                        <a:rPr lang="en-IN" dirty="0"/>
                        <a:t>UML Diagrams</a:t>
                      </a:r>
                    </a:p>
                    <a:p>
                      <a:pPr marL="285750" indent="-285750">
                        <a:buFont typeface="Symbol" panose="05050102010706020507" pitchFamily="18" charset="2"/>
                        <a:buChar char="Þ"/>
                      </a:pPr>
                      <a:r>
                        <a:rPr lang="en-IN" dirty="0"/>
                        <a:t>Git Commands and Version Control</a:t>
                      </a:r>
                    </a:p>
                    <a:p>
                      <a:pPr marL="285750" indent="-285750">
                        <a:buFont typeface="Symbol" panose="05050102010706020507" pitchFamily="18" charset="2"/>
                        <a:buChar char="Þ"/>
                      </a:pPr>
                      <a:r>
                        <a:rPr lang="en-IN" dirty="0"/>
                        <a:t>Use Case Scenario</a:t>
                      </a:r>
                    </a:p>
                  </a:txBody>
                  <a:tcPr/>
                </a:tc>
                <a:extLst>
                  <a:ext uri="{0D108BD9-81ED-4DB2-BD59-A6C34878D82A}">
                    <a16:rowId xmlns:a16="http://schemas.microsoft.com/office/drawing/2014/main" val="1365160452"/>
                  </a:ext>
                </a:extLst>
              </a:tr>
              <a:tr h="1479978">
                <a:tc>
                  <a:txBody>
                    <a:bodyPr/>
                    <a:lstStyle/>
                    <a:p>
                      <a:endParaRPr lang="en-IN" dirty="0"/>
                    </a:p>
                    <a:p>
                      <a:endParaRPr lang="en-IN" sz="2400" dirty="0"/>
                    </a:p>
                    <a:p>
                      <a:r>
                        <a:rPr lang="en-IN" sz="2400" dirty="0"/>
                        <a:t>Week 2</a:t>
                      </a:r>
                    </a:p>
                  </a:txBody>
                  <a:tcPr/>
                </a:tc>
                <a:tc>
                  <a:txBody>
                    <a:bodyPr/>
                    <a:lstStyle/>
                    <a:p>
                      <a:endParaRPr lang="en-IN" dirty="0"/>
                    </a:p>
                    <a:p>
                      <a:pPr marL="285750" indent="-285750">
                        <a:buFont typeface="Symbol" panose="05050102010706020507" pitchFamily="18" charset="2"/>
                        <a:buChar char="Þ"/>
                      </a:pPr>
                      <a:r>
                        <a:rPr lang="en-IN"/>
                        <a:t>Environment Setup</a:t>
                      </a:r>
                      <a:endParaRPr lang="en-IN" dirty="0"/>
                    </a:p>
                    <a:p>
                      <a:pPr marL="285750" indent="-285750">
                        <a:buFont typeface="Symbol" panose="05050102010706020507" pitchFamily="18" charset="2"/>
                        <a:buChar char="Þ"/>
                      </a:pPr>
                      <a:r>
                        <a:rPr lang="en-IN" dirty="0"/>
                        <a:t>Database Integration</a:t>
                      </a:r>
                    </a:p>
                    <a:p>
                      <a:pPr marL="285750" indent="-285750">
                        <a:buFont typeface="Symbol" panose="05050102010706020507" pitchFamily="18" charset="2"/>
                        <a:buChar char="Þ"/>
                      </a:pPr>
                      <a:r>
                        <a:rPr lang="en-IN" dirty="0"/>
                        <a:t>Exception Handling</a:t>
                      </a:r>
                    </a:p>
                    <a:p>
                      <a:pPr marL="285750" indent="-285750">
                        <a:buFont typeface="Symbol" panose="05050102010706020507" pitchFamily="18" charset="2"/>
                        <a:buChar char="Þ"/>
                      </a:pPr>
                      <a:endParaRPr lang="en-IN" dirty="0"/>
                    </a:p>
                  </a:txBody>
                  <a:tcPr/>
                </a:tc>
                <a:tc>
                  <a:txBody>
                    <a:bodyPr/>
                    <a:lstStyle/>
                    <a:p>
                      <a:endParaRPr lang="en-IN" dirty="0"/>
                    </a:p>
                    <a:p>
                      <a:pPr marL="285750" indent="-285750">
                        <a:buFont typeface="Symbol" panose="05050102010706020507" pitchFamily="18" charset="2"/>
                        <a:buChar char="Þ"/>
                      </a:pPr>
                      <a:r>
                        <a:rPr lang="en-IN" dirty="0"/>
                        <a:t>Installation and setup of MySQL Workbench</a:t>
                      </a:r>
                    </a:p>
                    <a:p>
                      <a:pPr marL="285750" indent="-285750">
                        <a:buFont typeface="Symbol" panose="05050102010706020507" pitchFamily="18" charset="2"/>
                        <a:buChar char="Þ"/>
                      </a:pPr>
                      <a:r>
                        <a:rPr lang="en-IN" dirty="0"/>
                        <a:t>Using JDBC to connect to Database</a:t>
                      </a:r>
                    </a:p>
                    <a:p>
                      <a:pPr marL="285750" indent="-285750">
                        <a:buFont typeface="Symbol" panose="05050102010706020507" pitchFamily="18" charset="2"/>
                        <a:buChar char="Þ"/>
                      </a:pPr>
                      <a:r>
                        <a:rPr lang="en-IN" dirty="0"/>
                        <a:t>Implementing SQL queries</a:t>
                      </a:r>
                    </a:p>
                  </a:txBody>
                  <a:tcPr/>
                </a:tc>
                <a:extLst>
                  <a:ext uri="{0D108BD9-81ED-4DB2-BD59-A6C34878D82A}">
                    <a16:rowId xmlns:a16="http://schemas.microsoft.com/office/drawing/2014/main" val="3437588939"/>
                  </a:ext>
                </a:extLst>
              </a:tr>
              <a:tr h="1479978">
                <a:tc>
                  <a:txBody>
                    <a:bodyPr/>
                    <a:lstStyle/>
                    <a:p>
                      <a:endParaRPr lang="en-IN" sz="2400" dirty="0"/>
                    </a:p>
                    <a:p>
                      <a:r>
                        <a:rPr lang="en-IN" sz="2400" dirty="0"/>
                        <a:t>Week 3</a:t>
                      </a:r>
                    </a:p>
                  </a:txBody>
                  <a:tcPr/>
                </a:tc>
                <a:tc>
                  <a:txBody>
                    <a:bodyPr/>
                    <a:lstStyle/>
                    <a:p>
                      <a:endParaRPr lang="en-IN" dirty="0"/>
                    </a:p>
                    <a:p>
                      <a:pPr marL="285750" indent="-285750">
                        <a:buFont typeface="Symbol" panose="05050102010706020507" pitchFamily="18" charset="2"/>
                        <a:buChar char="Þ"/>
                      </a:pPr>
                      <a:r>
                        <a:rPr lang="en-IN" dirty="0"/>
                        <a:t>UI/UX Design</a:t>
                      </a:r>
                    </a:p>
                    <a:p>
                      <a:pPr marL="285750" indent="-285750">
                        <a:buFont typeface="Symbol" panose="05050102010706020507" pitchFamily="18" charset="2"/>
                        <a:buChar char="Þ"/>
                      </a:pPr>
                      <a:r>
                        <a:rPr lang="en-IN" dirty="0"/>
                        <a:t>Migrating POS Application to REST API</a:t>
                      </a:r>
                    </a:p>
                  </a:txBody>
                  <a:tcPr/>
                </a:tc>
                <a:tc>
                  <a:txBody>
                    <a:bodyPr/>
                    <a:lstStyle/>
                    <a:p>
                      <a:endParaRPr lang="en-IN" dirty="0"/>
                    </a:p>
                    <a:p>
                      <a:pPr marL="285750" indent="-285750">
                        <a:buFont typeface="Symbol" panose="05050102010706020507" pitchFamily="18" charset="2"/>
                        <a:buChar char="Þ"/>
                      </a:pPr>
                      <a:r>
                        <a:rPr lang="en-IN" dirty="0"/>
                        <a:t>Designing REST Services</a:t>
                      </a:r>
                    </a:p>
                    <a:p>
                      <a:pPr marL="285750" indent="-285750">
                        <a:buFont typeface="Symbol" panose="05050102010706020507" pitchFamily="18" charset="2"/>
                        <a:buChar char="Þ"/>
                      </a:pPr>
                      <a:r>
                        <a:rPr lang="en-IN" dirty="0"/>
                        <a:t>Accessing services through API calls</a:t>
                      </a:r>
                    </a:p>
                    <a:p>
                      <a:pPr marL="285750" indent="-285750">
                        <a:buFont typeface="Symbol" panose="05050102010706020507" pitchFamily="18" charset="2"/>
                        <a:buChar char="Þ"/>
                      </a:pPr>
                      <a:r>
                        <a:rPr lang="en-IN" dirty="0"/>
                        <a:t>Integration of UI/UX using Angular with underlying backend</a:t>
                      </a:r>
                    </a:p>
                  </a:txBody>
                  <a:tcPr/>
                </a:tc>
                <a:extLst>
                  <a:ext uri="{0D108BD9-81ED-4DB2-BD59-A6C34878D82A}">
                    <a16:rowId xmlns:a16="http://schemas.microsoft.com/office/drawing/2014/main" val="4115760582"/>
                  </a:ext>
                </a:extLst>
              </a:tr>
            </a:tbl>
          </a:graphicData>
        </a:graphic>
      </p:graphicFrame>
    </p:spTree>
    <p:extLst>
      <p:ext uri="{BB962C8B-B14F-4D97-AF65-F5344CB8AC3E}">
        <p14:creationId xmlns:p14="http://schemas.microsoft.com/office/powerpoint/2010/main" val="2373961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8" name="Google Shape;178;g11fb2e0160b_4_12"/>
          <p:cNvSpPr txBox="1">
            <a:spLocks noGrp="1"/>
          </p:cNvSpPr>
          <p:nvPr>
            <p:ph type="subTitle" idx="1"/>
          </p:nvPr>
        </p:nvSpPr>
        <p:spPr>
          <a:xfrm>
            <a:off x="767342" y="1304326"/>
            <a:ext cx="10820100" cy="5211028"/>
          </a:xfrm>
          <a:prstGeom prst="rect">
            <a:avLst/>
          </a:prstGeom>
          <a:noFill/>
          <a:ln>
            <a:noFill/>
          </a:ln>
        </p:spPr>
        <p:txBody>
          <a:bodyPr spcFirstLastPara="1" vert="horz" wrap="square" lIns="0" tIns="0" rIns="0" bIns="0" rtlCol="0" anchor="t" anchorCtr="0">
            <a:noAutofit/>
          </a:bodyPr>
          <a:lstStyle/>
          <a:p>
            <a:pPr indent="-457189" algn="l">
              <a:buFont typeface="Wingdings" panose="05000000000000000000" pitchFamily="2" charset="2"/>
              <a:buChar char="§"/>
            </a:pPr>
            <a:r>
              <a:rPr lang="en-US" dirty="0">
                <a:solidFill>
                  <a:schemeClr val="tx1"/>
                </a:solidFill>
              </a:rPr>
              <a:t>The updated system enables students to register for courses and view their report cards using personal computers connected to the campus LAN. </a:t>
            </a:r>
          </a:p>
          <a:p>
            <a:pPr algn="l"/>
            <a:endParaRPr lang="en-US" dirty="0">
              <a:solidFill>
                <a:schemeClr val="tx1"/>
              </a:solidFill>
            </a:endParaRPr>
          </a:p>
          <a:p>
            <a:pPr indent="-457189" algn="l">
              <a:buFont typeface="Wingdings" panose="05000000000000000000" pitchFamily="2" charset="2"/>
              <a:buChar char="§"/>
            </a:pPr>
            <a:r>
              <a:rPr lang="en-US" dirty="0">
                <a:solidFill>
                  <a:schemeClr val="tx1"/>
                </a:solidFill>
              </a:rPr>
              <a:t>Additionally, professors have access to the system, which allows them to register for teaching courses and record grades.</a:t>
            </a:r>
          </a:p>
          <a:p>
            <a:pPr algn="l"/>
            <a:endParaRPr lang="en-US" dirty="0">
              <a:solidFill>
                <a:schemeClr val="tx1"/>
              </a:solidFill>
            </a:endParaRPr>
          </a:p>
          <a:p>
            <a:pPr indent="-457189" algn="l">
              <a:buFont typeface="Wingdings" panose="05000000000000000000" pitchFamily="2" charset="2"/>
              <a:buChar char="§"/>
            </a:pPr>
            <a:r>
              <a:rPr lang="en-US" dirty="0">
                <a:solidFill>
                  <a:schemeClr val="tx1"/>
                </a:solidFill>
              </a:rPr>
              <a:t>To finish the development process to a close, we began by familiarizing with Git commands. Next, we built the core structure of the system using Java.</a:t>
            </a:r>
          </a:p>
          <a:p>
            <a:pPr algn="l"/>
            <a:endParaRPr lang="en-US" dirty="0">
              <a:solidFill>
                <a:schemeClr val="tx1"/>
              </a:solidFill>
            </a:endParaRPr>
          </a:p>
          <a:p>
            <a:pPr indent="-457189" algn="l">
              <a:buFont typeface="Wingdings" panose="05000000000000000000" pitchFamily="2" charset="2"/>
              <a:buChar char="§"/>
            </a:pPr>
            <a:r>
              <a:rPr lang="en-US" dirty="0">
                <a:solidFill>
                  <a:schemeClr val="tx1"/>
                </a:solidFill>
              </a:rPr>
              <a:t> The backend was powered by Spring, and the database was managed using MySQL. We used Postman to test the API, while the frontend was developed with TypeScript for Angular.</a:t>
            </a:r>
            <a:endParaRPr dirty="0">
              <a:solidFill>
                <a:schemeClr val="tx1"/>
              </a:solidFill>
            </a:endParaRPr>
          </a:p>
        </p:txBody>
      </p:sp>
      <p:sp>
        <p:nvSpPr>
          <p:cNvPr id="179" name="Google Shape;179;g11fb2e0160b_4_12"/>
          <p:cNvSpPr txBox="1">
            <a:spLocks noGrp="1"/>
          </p:cNvSpPr>
          <p:nvPr>
            <p:ph type="sldNum" sz="quarter" idx="12"/>
          </p:nvPr>
        </p:nvSpPr>
        <p:spPr>
          <a:prstGeom prst="rect">
            <a:avLst/>
          </a:prstGeom>
          <a:noFill/>
          <a:ln>
            <a:noFill/>
          </a:ln>
        </p:spPr>
        <p:txBody>
          <a:bodyPr spcFirstLastPara="1" vert="horz" wrap="square" lIns="0" tIns="0" rIns="0" bIns="0" rtlCol="0" anchor="ctr" anchorCtr="0">
            <a:noAutofit/>
          </a:bodyPr>
          <a:lstStyle/>
          <a:p>
            <a:pPr>
              <a:buSzPts val="600"/>
            </a:pPr>
            <a:fld id="{00000000-1234-1234-1234-123412341234}" type="slidenum">
              <a:rPr lang="en-US"/>
              <a:pPr>
                <a:buSzPts val="600"/>
              </a:pPr>
              <a:t>8</a:t>
            </a:fld>
            <a:endParaRPr dirty="0"/>
          </a:p>
        </p:txBody>
      </p:sp>
      <p:sp>
        <p:nvSpPr>
          <p:cNvPr id="4" name="TextBox 3"/>
          <p:cNvSpPr txBox="1"/>
          <p:nvPr/>
        </p:nvSpPr>
        <p:spPr>
          <a:xfrm>
            <a:off x="402336" y="470999"/>
            <a:ext cx="8485632" cy="523220"/>
          </a:xfrm>
          <a:prstGeom prst="rect">
            <a:avLst/>
          </a:prstGeom>
          <a:noFill/>
        </p:spPr>
        <p:txBody>
          <a:bodyPr wrap="square" rtlCol="0">
            <a:spAutoFit/>
          </a:bodyPr>
          <a:lstStyle/>
          <a:p>
            <a:pPr algn="ctr"/>
            <a:r>
              <a:rPr lang="en-US" sz="2800" dirty="0">
                <a:solidFill>
                  <a:schemeClr val="accent4">
                    <a:lumMod val="75000"/>
                  </a:schemeClr>
                </a:solidFill>
              </a:rPr>
              <a:t>The Course Registration System</a:t>
            </a:r>
          </a:p>
        </p:txBody>
      </p:sp>
      <p:pic>
        <p:nvPicPr>
          <p:cNvPr id="3" name="Picture 2">
            <a:extLst>
              <a:ext uri="{FF2B5EF4-FFF2-40B4-BE49-F238E27FC236}">
                <a16:creationId xmlns:a16="http://schemas.microsoft.com/office/drawing/2014/main" id="{DDA75D21-F97C-9E9C-8F58-D52D0508AF1C}"/>
              </a:ext>
            </a:extLst>
          </p:cNvPr>
          <p:cNvPicPr>
            <a:picLocks noChangeAspect="1"/>
          </p:cNvPicPr>
          <p:nvPr/>
        </p:nvPicPr>
        <p:blipFill>
          <a:blip r:embed="rId3"/>
          <a:stretch>
            <a:fillRect/>
          </a:stretch>
        </p:blipFill>
        <p:spPr>
          <a:xfrm>
            <a:off x="7467213" y="470999"/>
            <a:ext cx="941796" cy="52322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6"/>
          <p:cNvSpPr txBox="1">
            <a:spLocks noGrp="1"/>
          </p:cNvSpPr>
          <p:nvPr>
            <p:ph type="ctrTitle"/>
          </p:nvPr>
        </p:nvSpPr>
        <p:spPr>
          <a:xfrm>
            <a:off x="0" y="216133"/>
            <a:ext cx="12192000" cy="1533161"/>
          </a:xfrm>
          <a:prstGeom prst="rect">
            <a:avLst/>
          </a:prstGeom>
          <a:noFill/>
          <a:ln>
            <a:noFill/>
          </a:ln>
        </p:spPr>
        <p:txBody>
          <a:bodyPr spcFirstLastPara="1" vert="horz" wrap="square" lIns="0" tIns="0" rIns="0" bIns="0" rtlCol="0" anchor="ctr" anchorCtr="0">
            <a:noAutofit/>
          </a:bodyPr>
          <a:lstStyle/>
          <a:p>
            <a:pPr>
              <a:buClr>
                <a:schemeClr val="dk1"/>
              </a:buClr>
              <a:buSzPts val="3200"/>
            </a:pPr>
            <a:r>
              <a:rPr lang="en-US" sz="3200" dirty="0">
                <a:solidFill>
                  <a:schemeClr val="tx1"/>
                </a:solidFill>
              </a:rPr>
              <a:t>3 WEEKS OF TRAINING + PROJECT DEMO </a:t>
            </a:r>
            <a:br>
              <a:rPr lang="en-US" sz="3200" dirty="0">
                <a:solidFill>
                  <a:schemeClr val="tx1"/>
                </a:solidFill>
              </a:rPr>
            </a:br>
            <a:endParaRPr sz="3200" dirty="0">
              <a:solidFill>
                <a:schemeClr val="tx1"/>
              </a:solidFill>
            </a:endParaRPr>
          </a:p>
        </p:txBody>
      </p:sp>
      <p:sp>
        <p:nvSpPr>
          <p:cNvPr id="210" name="Google Shape;210;p6"/>
          <p:cNvSpPr/>
          <p:nvPr/>
        </p:nvSpPr>
        <p:spPr>
          <a:xfrm>
            <a:off x="2709951" y="4936713"/>
            <a:ext cx="6736080" cy="755140"/>
          </a:xfrm>
          <a:prstGeom prst="trapezoid">
            <a:avLst>
              <a:gd name="adj" fmla="val 77942"/>
            </a:avLst>
          </a:prstGeom>
          <a:solidFill>
            <a:srgbClr val="EE6464"/>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sz="1800" dirty="0">
              <a:solidFill>
                <a:schemeClr val="tx1"/>
              </a:solidFill>
              <a:latin typeface="Poppins"/>
              <a:ea typeface="Poppins"/>
              <a:cs typeface="Poppins"/>
              <a:sym typeface="Poppins"/>
            </a:endParaRPr>
          </a:p>
        </p:txBody>
      </p:sp>
      <p:sp>
        <p:nvSpPr>
          <p:cNvPr id="211" name="Google Shape;211;p6"/>
          <p:cNvSpPr/>
          <p:nvPr/>
        </p:nvSpPr>
        <p:spPr>
          <a:xfrm>
            <a:off x="3410992" y="4064654"/>
            <a:ext cx="5350625" cy="751119"/>
          </a:xfrm>
          <a:prstGeom prst="trapezoid">
            <a:avLst>
              <a:gd name="adj" fmla="val 79447"/>
            </a:avLst>
          </a:prstGeom>
          <a:solidFill>
            <a:srgbClr val="EE6464"/>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sz="1800" dirty="0">
              <a:solidFill>
                <a:schemeClr val="tx1"/>
              </a:solidFill>
              <a:latin typeface="Poppins"/>
              <a:ea typeface="Poppins"/>
              <a:cs typeface="Poppins"/>
              <a:sym typeface="Poppins"/>
            </a:endParaRPr>
          </a:p>
        </p:txBody>
      </p:sp>
      <p:sp>
        <p:nvSpPr>
          <p:cNvPr id="212" name="Google Shape;212;p6"/>
          <p:cNvSpPr/>
          <p:nvPr/>
        </p:nvSpPr>
        <p:spPr>
          <a:xfrm>
            <a:off x="4109259" y="3258050"/>
            <a:ext cx="3973484" cy="714895"/>
          </a:xfrm>
          <a:prstGeom prst="trapezoid">
            <a:avLst>
              <a:gd name="adj" fmla="val 80814"/>
            </a:avLst>
          </a:prstGeom>
          <a:solidFill>
            <a:srgbClr val="EE6464"/>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sz="1800" dirty="0">
              <a:solidFill>
                <a:schemeClr val="tx1"/>
              </a:solidFill>
              <a:latin typeface="Poppins"/>
              <a:ea typeface="Poppins"/>
              <a:cs typeface="Poppins"/>
              <a:sym typeface="Poppins"/>
            </a:endParaRPr>
          </a:p>
        </p:txBody>
      </p:sp>
      <p:sp>
        <p:nvSpPr>
          <p:cNvPr id="213" name="Google Shape;213;p6"/>
          <p:cNvSpPr/>
          <p:nvPr/>
        </p:nvSpPr>
        <p:spPr>
          <a:xfrm>
            <a:off x="4757652" y="2428925"/>
            <a:ext cx="2709949" cy="720787"/>
          </a:xfrm>
          <a:prstGeom prst="trapezoid">
            <a:avLst>
              <a:gd name="adj" fmla="val 80134"/>
            </a:avLst>
          </a:prstGeom>
          <a:solidFill>
            <a:srgbClr val="EE6464"/>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sz="1800" dirty="0">
              <a:solidFill>
                <a:schemeClr val="tx1"/>
              </a:solidFill>
              <a:latin typeface="Poppins"/>
              <a:ea typeface="Poppins"/>
              <a:cs typeface="Poppins"/>
              <a:sym typeface="Poppins"/>
            </a:endParaRPr>
          </a:p>
        </p:txBody>
      </p:sp>
      <p:sp>
        <p:nvSpPr>
          <p:cNvPr id="214" name="Google Shape;214;p6"/>
          <p:cNvSpPr txBox="1"/>
          <p:nvPr/>
        </p:nvSpPr>
        <p:spPr>
          <a:xfrm>
            <a:off x="1636637" y="4752711"/>
            <a:ext cx="8951976" cy="1262461"/>
          </a:xfrm>
          <a:prstGeom prst="rect">
            <a:avLst/>
          </a:prstGeom>
          <a:noFill/>
          <a:ln>
            <a:noFill/>
          </a:ln>
        </p:spPr>
        <p:txBody>
          <a:bodyPr spcFirstLastPara="1" wrap="square" lIns="0" tIns="0" rIns="0" bIns="0" anchor="ctr" anchorCtr="0">
            <a:noAutofit/>
          </a:bodyPr>
          <a:lstStyle/>
          <a:p>
            <a:pPr lvl="0" algn="ctr">
              <a:lnSpc>
                <a:spcPct val="110000"/>
              </a:lnSpc>
              <a:buClr>
                <a:schemeClr val="dk1"/>
              </a:buClr>
              <a:buSzPts val="3200"/>
            </a:pPr>
            <a:r>
              <a:rPr lang="en-US" sz="3200" dirty="0">
                <a:solidFill>
                  <a:schemeClr val="tx1"/>
                </a:solidFill>
                <a:latin typeface="Poppins Medium"/>
                <a:ea typeface="Poppins Medium"/>
                <a:cs typeface="Poppins Medium"/>
                <a:sym typeface="Poppins Medium"/>
              </a:rPr>
              <a:t>1296000 SECONDS</a:t>
            </a:r>
            <a:endParaRPr dirty="0">
              <a:solidFill>
                <a:schemeClr val="tx1"/>
              </a:solidFill>
            </a:endParaRPr>
          </a:p>
        </p:txBody>
      </p:sp>
      <p:sp>
        <p:nvSpPr>
          <p:cNvPr id="215" name="Google Shape;215;p6"/>
          <p:cNvSpPr txBox="1"/>
          <p:nvPr/>
        </p:nvSpPr>
        <p:spPr>
          <a:xfrm>
            <a:off x="5007033" y="2530180"/>
            <a:ext cx="2211300" cy="584735"/>
          </a:xfrm>
          <a:prstGeom prst="rect">
            <a:avLst/>
          </a:prstGeom>
          <a:noFill/>
          <a:ln>
            <a:noFill/>
          </a:ln>
        </p:spPr>
        <p:txBody>
          <a:bodyPr spcFirstLastPara="1" wrap="square" lIns="91425" tIns="45700" rIns="91425" bIns="45700" anchor="t" anchorCtr="0">
            <a:spAutoFit/>
          </a:bodyPr>
          <a:lstStyle/>
          <a:p>
            <a:pPr algn="ctr">
              <a:buSzPts val="3200"/>
            </a:pPr>
            <a:r>
              <a:rPr lang="en-US" sz="3200" dirty="0">
                <a:solidFill>
                  <a:schemeClr val="tx1"/>
                </a:solidFill>
                <a:latin typeface="Poppins Medium"/>
                <a:ea typeface="Poppins Medium"/>
                <a:cs typeface="Poppins Medium"/>
                <a:sym typeface="Poppins Medium"/>
              </a:rPr>
              <a:t>15  DAYS</a:t>
            </a:r>
            <a:endParaRPr dirty="0">
              <a:solidFill>
                <a:schemeClr val="tx1"/>
              </a:solidFill>
            </a:endParaRPr>
          </a:p>
        </p:txBody>
      </p:sp>
      <p:sp>
        <p:nvSpPr>
          <p:cNvPr id="216" name="Google Shape;216;p6"/>
          <p:cNvSpPr txBox="1"/>
          <p:nvPr/>
        </p:nvSpPr>
        <p:spPr>
          <a:xfrm>
            <a:off x="4757651" y="3315475"/>
            <a:ext cx="2709900" cy="584735"/>
          </a:xfrm>
          <a:prstGeom prst="rect">
            <a:avLst/>
          </a:prstGeom>
          <a:noFill/>
          <a:ln>
            <a:noFill/>
          </a:ln>
        </p:spPr>
        <p:txBody>
          <a:bodyPr spcFirstLastPara="1" wrap="square" lIns="91425" tIns="45700" rIns="91425" bIns="45700" anchor="t" anchorCtr="0">
            <a:spAutoFit/>
          </a:bodyPr>
          <a:lstStyle/>
          <a:p>
            <a:pPr lvl="0" algn="ctr">
              <a:buSzPts val="3200"/>
            </a:pPr>
            <a:r>
              <a:rPr lang="en-US" sz="3200" dirty="0">
                <a:solidFill>
                  <a:schemeClr val="tx1"/>
                </a:solidFill>
                <a:latin typeface="Poppins Medium"/>
                <a:ea typeface="Poppins Medium"/>
                <a:cs typeface="Poppins Medium"/>
                <a:sym typeface="Poppins Medium"/>
              </a:rPr>
              <a:t>360 HOURS</a:t>
            </a:r>
            <a:endParaRPr dirty="0">
              <a:solidFill>
                <a:schemeClr val="tx1"/>
              </a:solidFill>
            </a:endParaRPr>
          </a:p>
        </p:txBody>
      </p:sp>
      <p:sp>
        <p:nvSpPr>
          <p:cNvPr id="217" name="Google Shape;217;p6"/>
          <p:cNvSpPr txBox="1"/>
          <p:nvPr/>
        </p:nvSpPr>
        <p:spPr>
          <a:xfrm>
            <a:off x="4109259" y="4167935"/>
            <a:ext cx="3973500" cy="584735"/>
          </a:xfrm>
          <a:prstGeom prst="rect">
            <a:avLst/>
          </a:prstGeom>
          <a:noFill/>
          <a:ln>
            <a:noFill/>
          </a:ln>
        </p:spPr>
        <p:txBody>
          <a:bodyPr spcFirstLastPara="1" wrap="square" lIns="91425" tIns="45700" rIns="91425" bIns="45700" anchor="t" anchorCtr="0">
            <a:spAutoFit/>
          </a:bodyPr>
          <a:lstStyle/>
          <a:p>
            <a:pPr lvl="0" algn="ctr">
              <a:buSzPts val="3200"/>
            </a:pPr>
            <a:r>
              <a:rPr lang="en-US" sz="3200" dirty="0">
                <a:solidFill>
                  <a:schemeClr val="tx1"/>
                </a:solidFill>
                <a:latin typeface="Poppins Medium"/>
                <a:ea typeface="Poppins Medium"/>
                <a:cs typeface="Poppins Medium"/>
                <a:sym typeface="Poppins Medium"/>
              </a:rPr>
              <a:t>21600 MINUTES</a:t>
            </a:r>
            <a:endParaRPr dirty="0">
              <a:solidFill>
                <a:schemeClr val="tx1"/>
              </a:solidFill>
            </a:endParaRPr>
          </a:p>
        </p:txBody>
      </p:sp>
      <p:sp>
        <p:nvSpPr>
          <p:cNvPr id="218" name="Google Shape;218;p6"/>
          <p:cNvSpPr/>
          <p:nvPr/>
        </p:nvSpPr>
        <p:spPr>
          <a:xfrm>
            <a:off x="2064327" y="5820663"/>
            <a:ext cx="8030095" cy="757020"/>
          </a:xfrm>
          <a:prstGeom prst="trapezoid">
            <a:avLst>
              <a:gd name="adj" fmla="val 75512"/>
            </a:avLst>
          </a:prstGeom>
          <a:solidFill>
            <a:srgbClr val="EE6464"/>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sz="1800" dirty="0">
              <a:solidFill>
                <a:schemeClr val="tx1"/>
              </a:solidFill>
              <a:latin typeface="Poppins"/>
              <a:ea typeface="Poppins"/>
              <a:cs typeface="Poppins"/>
              <a:sym typeface="Poppins"/>
            </a:endParaRPr>
          </a:p>
        </p:txBody>
      </p:sp>
      <p:sp>
        <p:nvSpPr>
          <p:cNvPr id="219" name="Google Shape;219;p6"/>
          <p:cNvSpPr/>
          <p:nvPr/>
        </p:nvSpPr>
        <p:spPr>
          <a:xfrm>
            <a:off x="5379722" y="1446416"/>
            <a:ext cx="1469967" cy="901627"/>
          </a:xfrm>
          <a:prstGeom prst="triangle">
            <a:avLst>
              <a:gd name="adj" fmla="val 47763"/>
            </a:avLst>
          </a:prstGeom>
          <a:solidFill>
            <a:srgbClr val="FF6464"/>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sz="1800" dirty="0">
              <a:solidFill>
                <a:schemeClr val="tx1"/>
              </a:solidFill>
              <a:latin typeface="Poppins"/>
              <a:ea typeface="Poppins"/>
              <a:cs typeface="Poppins"/>
              <a:sym typeface="Poppins"/>
            </a:endParaRPr>
          </a:p>
        </p:txBody>
      </p:sp>
      <p:sp>
        <p:nvSpPr>
          <p:cNvPr id="220" name="Google Shape;220;p6"/>
          <p:cNvSpPr txBox="1"/>
          <p:nvPr/>
        </p:nvSpPr>
        <p:spPr>
          <a:xfrm>
            <a:off x="1636637" y="5595540"/>
            <a:ext cx="8951976" cy="1262461"/>
          </a:xfrm>
          <a:prstGeom prst="rect">
            <a:avLst/>
          </a:prstGeom>
          <a:noFill/>
          <a:ln>
            <a:noFill/>
          </a:ln>
        </p:spPr>
        <p:txBody>
          <a:bodyPr spcFirstLastPara="1" wrap="square" lIns="0" tIns="0" rIns="0" bIns="0" anchor="ctr" anchorCtr="0">
            <a:noAutofit/>
          </a:bodyPr>
          <a:lstStyle/>
          <a:p>
            <a:pPr algn="ctr">
              <a:lnSpc>
                <a:spcPct val="110000"/>
              </a:lnSpc>
              <a:buClr>
                <a:schemeClr val="dk1"/>
              </a:buClr>
              <a:buSzPts val="3200"/>
            </a:pPr>
            <a:r>
              <a:rPr lang="en-US" sz="3200" dirty="0">
                <a:solidFill>
                  <a:schemeClr val="tx1"/>
                </a:solidFill>
                <a:latin typeface="Poppins Medium"/>
                <a:ea typeface="Poppins Medium"/>
                <a:cs typeface="Poppins Medium"/>
                <a:sym typeface="Poppins Medium"/>
              </a:rPr>
              <a:t>LIMITLESS KNOWLEDGE</a:t>
            </a:r>
            <a:endParaRPr dirty="0">
              <a:solidFill>
                <a:schemeClr val="tx1"/>
              </a:solidFill>
            </a:endParaRPr>
          </a:p>
        </p:txBody>
      </p:sp>
      <p:pic>
        <p:nvPicPr>
          <p:cNvPr id="15" name="Picture 14"/>
          <p:cNvPicPr>
            <a:picLocks noChangeAspect="1"/>
          </p:cNvPicPr>
          <p:nvPr/>
        </p:nvPicPr>
        <p:blipFill>
          <a:blip r:embed="rId3"/>
          <a:stretch>
            <a:fillRect/>
          </a:stretch>
        </p:blipFill>
        <p:spPr>
          <a:xfrm>
            <a:off x="10958731" y="1"/>
            <a:ext cx="1161995" cy="10473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09"/>
                                        </p:tgtEl>
                                        <p:attrNameLst>
                                          <p:attrName>style.visibility</p:attrName>
                                        </p:attrNameLst>
                                      </p:cBhvr>
                                      <p:to>
                                        <p:strVal val="visible"/>
                                      </p:to>
                                    </p:set>
                                    <p:anim calcmode="lin" valueType="num">
                                      <p:cBhvr additive="base">
                                        <p:cTn id="7" dur="500"/>
                                        <p:tgtEl>
                                          <p:spTgt spid="209"/>
                                        </p:tgtEl>
                                        <p:attrNameLst>
                                          <p:attrName>ppt_w</p:attrName>
                                        </p:attrNameLst>
                                      </p:cBhvr>
                                      <p:tavLst>
                                        <p:tav tm="0">
                                          <p:val>
                                            <p:strVal val="0"/>
                                          </p:val>
                                        </p:tav>
                                        <p:tav tm="100000">
                                          <p:val>
                                            <p:strVal val="#ppt_w"/>
                                          </p:val>
                                        </p:tav>
                                      </p:tavLst>
                                    </p:anim>
                                    <p:anim calcmode="lin" valueType="num">
                                      <p:cBhvr additive="base">
                                        <p:cTn id="8" dur="500"/>
                                        <p:tgtEl>
                                          <p:spTgt spid="209"/>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19"/>
                                        </p:tgtEl>
                                        <p:attrNameLst>
                                          <p:attrName>style.visibility</p:attrName>
                                        </p:attrNameLst>
                                      </p:cBhvr>
                                      <p:to>
                                        <p:strVal val="visible"/>
                                      </p:to>
                                    </p:set>
                                    <p:anim calcmode="lin" valueType="num">
                                      <p:cBhvr additive="base">
                                        <p:cTn id="11" dur="500"/>
                                        <p:tgtEl>
                                          <p:spTgt spid="219"/>
                                        </p:tgtEl>
                                        <p:attrNameLst>
                                          <p:attrName>ppt_w</p:attrName>
                                        </p:attrNameLst>
                                      </p:cBhvr>
                                      <p:tavLst>
                                        <p:tav tm="0">
                                          <p:val>
                                            <p:strVal val="0"/>
                                          </p:val>
                                        </p:tav>
                                        <p:tav tm="100000">
                                          <p:val>
                                            <p:strVal val="#ppt_w"/>
                                          </p:val>
                                        </p:tav>
                                      </p:tavLst>
                                    </p:anim>
                                    <p:anim calcmode="lin" valueType="num">
                                      <p:cBhvr additive="base">
                                        <p:cTn id="12" dur="500"/>
                                        <p:tgtEl>
                                          <p:spTgt spid="219"/>
                                        </p:tgtEl>
                                        <p:attrNameLst>
                                          <p:attrName>ppt_h</p:attrName>
                                        </p:attrNameLst>
                                      </p:cBhvr>
                                      <p:tavLst>
                                        <p:tav tm="0">
                                          <p:val>
                                            <p:str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215"/>
                                        </p:tgtEl>
                                        <p:attrNameLst>
                                          <p:attrName>style.visibility</p:attrName>
                                        </p:attrNameLst>
                                      </p:cBhvr>
                                      <p:to>
                                        <p:strVal val="visible"/>
                                      </p:to>
                                    </p:set>
                                    <p:anim calcmode="lin" valueType="num">
                                      <p:cBhvr additive="base">
                                        <p:cTn id="17" dur="500"/>
                                        <p:tgtEl>
                                          <p:spTgt spid="215"/>
                                        </p:tgtEl>
                                        <p:attrNameLst>
                                          <p:attrName>ppt_w</p:attrName>
                                        </p:attrNameLst>
                                      </p:cBhvr>
                                      <p:tavLst>
                                        <p:tav tm="0">
                                          <p:val>
                                            <p:strVal val="0"/>
                                          </p:val>
                                        </p:tav>
                                        <p:tav tm="100000">
                                          <p:val>
                                            <p:strVal val="#ppt_w"/>
                                          </p:val>
                                        </p:tav>
                                      </p:tavLst>
                                    </p:anim>
                                    <p:anim calcmode="lin" valueType="num">
                                      <p:cBhvr additive="base">
                                        <p:cTn id="18" dur="500"/>
                                        <p:tgtEl>
                                          <p:spTgt spid="215"/>
                                        </p:tgtEl>
                                        <p:attrNameLst>
                                          <p:attrName>ppt_h</p:attrName>
                                        </p:attrNameLst>
                                      </p:cBhvr>
                                      <p:tavLst>
                                        <p:tav tm="0">
                                          <p:val>
                                            <p:strVal val="0"/>
                                          </p:val>
                                        </p:tav>
                                        <p:tav tm="100000">
                                          <p:val>
                                            <p:strVal val="#ppt_h"/>
                                          </p:val>
                                        </p:tav>
                                      </p:tavLst>
                                    </p:anim>
                                  </p:childTnLst>
                                </p:cTn>
                              </p:par>
                              <p:par>
                                <p:cTn id="19" presetID="23" presetClass="entr" presetSubtype="16" fill="hold" nodeType="withEffect">
                                  <p:stCondLst>
                                    <p:cond delay="0"/>
                                  </p:stCondLst>
                                  <p:childTnLst>
                                    <p:set>
                                      <p:cBhvr>
                                        <p:cTn id="20" dur="1" fill="hold">
                                          <p:stCondLst>
                                            <p:cond delay="0"/>
                                          </p:stCondLst>
                                        </p:cTn>
                                        <p:tgtEl>
                                          <p:spTgt spid="213"/>
                                        </p:tgtEl>
                                        <p:attrNameLst>
                                          <p:attrName>style.visibility</p:attrName>
                                        </p:attrNameLst>
                                      </p:cBhvr>
                                      <p:to>
                                        <p:strVal val="visible"/>
                                      </p:to>
                                    </p:set>
                                    <p:anim calcmode="lin" valueType="num">
                                      <p:cBhvr additive="base">
                                        <p:cTn id="21" dur="500"/>
                                        <p:tgtEl>
                                          <p:spTgt spid="213"/>
                                        </p:tgtEl>
                                        <p:attrNameLst>
                                          <p:attrName>ppt_w</p:attrName>
                                        </p:attrNameLst>
                                      </p:cBhvr>
                                      <p:tavLst>
                                        <p:tav tm="0">
                                          <p:val>
                                            <p:strVal val="0"/>
                                          </p:val>
                                        </p:tav>
                                        <p:tav tm="100000">
                                          <p:val>
                                            <p:strVal val="#ppt_w"/>
                                          </p:val>
                                        </p:tav>
                                      </p:tavLst>
                                    </p:anim>
                                    <p:anim calcmode="lin" valueType="num">
                                      <p:cBhvr additive="base">
                                        <p:cTn id="22" dur="500"/>
                                        <p:tgtEl>
                                          <p:spTgt spid="213"/>
                                        </p:tgtEl>
                                        <p:attrNameLst>
                                          <p:attrName>ppt_h</p:attrName>
                                        </p:attrNameLst>
                                      </p:cBhvr>
                                      <p:tavLst>
                                        <p:tav tm="0">
                                          <p:val>
                                            <p:strVal val="0"/>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216"/>
                                        </p:tgtEl>
                                        <p:attrNameLst>
                                          <p:attrName>style.visibility</p:attrName>
                                        </p:attrNameLst>
                                      </p:cBhvr>
                                      <p:to>
                                        <p:strVal val="visible"/>
                                      </p:to>
                                    </p:set>
                                    <p:anim calcmode="lin" valueType="num">
                                      <p:cBhvr additive="base">
                                        <p:cTn id="27" dur="500"/>
                                        <p:tgtEl>
                                          <p:spTgt spid="216"/>
                                        </p:tgtEl>
                                        <p:attrNameLst>
                                          <p:attrName>ppt_w</p:attrName>
                                        </p:attrNameLst>
                                      </p:cBhvr>
                                      <p:tavLst>
                                        <p:tav tm="0">
                                          <p:val>
                                            <p:strVal val="0"/>
                                          </p:val>
                                        </p:tav>
                                        <p:tav tm="100000">
                                          <p:val>
                                            <p:strVal val="#ppt_w"/>
                                          </p:val>
                                        </p:tav>
                                      </p:tavLst>
                                    </p:anim>
                                    <p:anim calcmode="lin" valueType="num">
                                      <p:cBhvr additive="base">
                                        <p:cTn id="28" dur="500"/>
                                        <p:tgtEl>
                                          <p:spTgt spid="216"/>
                                        </p:tgtEl>
                                        <p:attrNameLst>
                                          <p:attrName>ppt_h</p:attrName>
                                        </p:attrNameLst>
                                      </p:cBhvr>
                                      <p:tavLst>
                                        <p:tav tm="0">
                                          <p:val>
                                            <p:strVal val="0"/>
                                          </p:val>
                                        </p:tav>
                                        <p:tav tm="100000">
                                          <p:val>
                                            <p:strVal val="#ppt_h"/>
                                          </p:val>
                                        </p:tav>
                                      </p:tavLst>
                                    </p:anim>
                                  </p:childTnLst>
                                </p:cTn>
                              </p:par>
                              <p:par>
                                <p:cTn id="29" presetID="23" presetClass="entr" presetSubtype="16" fill="hold" nodeType="withEffect">
                                  <p:stCondLst>
                                    <p:cond delay="0"/>
                                  </p:stCondLst>
                                  <p:childTnLst>
                                    <p:set>
                                      <p:cBhvr>
                                        <p:cTn id="30" dur="1" fill="hold">
                                          <p:stCondLst>
                                            <p:cond delay="0"/>
                                          </p:stCondLst>
                                        </p:cTn>
                                        <p:tgtEl>
                                          <p:spTgt spid="212"/>
                                        </p:tgtEl>
                                        <p:attrNameLst>
                                          <p:attrName>style.visibility</p:attrName>
                                        </p:attrNameLst>
                                      </p:cBhvr>
                                      <p:to>
                                        <p:strVal val="visible"/>
                                      </p:to>
                                    </p:set>
                                    <p:anim calcmode="lin" valueType="num">
                                      <p:cBhvr additive="base">
                                        <p:cTn id="31" dur="500"/>
                                        <p:tgtEl>
                                          <p:spTgt spid="212"/>
                                        </p:tgtEl>
                                        <p:attrNameLst>
                                          <p:attrName>ppt_w</p:attrName>
                                        </p:attrNameLst>
                                      </p:cBhvr>
                                      <p:tavLst>
                                        <p:tav tm="0">
                                          <p:val>
                                            <p:strVal val="0"/>
                                          </p:val>
                                        </p:tav>
                                        <p:tav tm="100000">
                                          <p:val>
                                            <p:strVal val="#ppt_w"/>
                                          </p:val>
                                        </p:tav>
                                      </p:tavLst>
                                    </p:anim>
                                    <p:anim calcmode="lin" valueType="num">
                                      <p:cBhvr additive="base">
                                        <p:cTn id="32" dur="500"/>
                                        <p:tgtEl>
                                          <p:spTgt spid="212"/>
                                        </p:tgtEl>
                                        <p:attrNameLst>
                                          <p:attrName>ppt_h</p:attrName>
                                        </p:attrNameLst>
                                      </p:cBhvr>
                                      <p:tavLst>
                                        <p:tav tm="0">
                                          <p:val>
                                            <p:str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nodeType="clickEffect">
                                  <p:stCondLst>
                                    <p:cond delay="0"/>
                                  </p:stCondLst>
                                  <p:childTnLst>
                                    <p:set>
                                      <p:cBhvr>
                                        <p:cTn id="36" dur="1" fill="hold">
                                          <p:stCondLst>
                                            <p:cond delay="0"/>
                                          </p:stCondLst>
                                        </p:cTn>
                                        <p:tgtEl>
                                          <p:spTgt spid="217"/>
                                        </p:tgtEl>
                                        <p:attrNameLst>
                                          <p:attrName>style.visibility</p:attrName>
                                        </p:attrNameLst>
                                      </p:cBhvr>
                                      <p:to>
                                        <p:strVal val="visible"/>
                                      </p:to>
                                    </p:set>
                                    <p:anim calcmode="lin" valueType="num">
                                      <p:cBhvr additive="base">
                                        <p:cTn id="37" dur="500"/>
                                        <p:tgtEl>
                                          <p:spTgt spid="217"/>
                                        </p:tgtEl>
                                        <p:attrNameLst>
                                          <p:attrName>ppt_w</p:attrName>
                                        </p:attrNameLst>
                                      </p:cBhvr>
                                      <p:tavLst>
                                        <p:tav tm="0">
                                          <p:val>
                                            <p:strVal val="0"/>
                                          </p:val>
                                        </p:tav>
                                        <p:tav tm="100000">
                                          <p:val>
                                            <p:strVal val="#ppt_w"/>
                                          </p:val>
                                        </p:tav>
                                      </p:tavLst>
                                    </p:anim>
                                    <p:anim calcmode="lin" valueType="num">
                                      <p:cBhvr additive="base">
                                        <p:cTn id="38" dur="500"/>
                                        <p:tgtEl>
                                          <p:spTgt spid="217"/>
                                        </p:tgtEl>
                                        <p:attrNameLst>
                                          <p:attrName>ppt_h</p:attrName>
                                        </p:attrNameLst>
                                      </p:cBhvr>
                                      <p:tavLst>
                                        <p:tav tm="0">
                                          <p:val>
                                            <p:strVal val="0"/>
                                          </p:val>
                                        </p:tav>
                                        <p:tav tm="100000">
                                          <p:val>
                                            <p:strVal val="#ppt_h"/>
                                          </p:val>
                                        </p:tav>
                                      </p:tavLst>
                                    </p:anim>
                                  </p:childTnLst>
                                </p:cTn>
                              </p:par>
                              <p:par>
                                <p:cTn id="39" presetID="23" presetClass="entr" presetSubtype="16" fill="hold" nodeType="withEffect">
                                  <p:stCondLst>
                                    <p:cond delay="0"/>
                                  </p:stCondLst>
                                  <p:childTnLst>
                                    <p:set>
                                      <p:cBhvr>
                                        <p:cTn id="40" dur="1" fill="hold">
                                          <p:stCondLst>
                                            <p:cond delay="0"/>
                                          </p:stCondLst>
                                        </p:cTn>
                                        <p:tgtEl>
                                          <p:spTgt spid="211"/>
                                        </p:tgtEl>
                                        <p:attrNameLst>
                                          <p:attrName>style.visibility</p:attrName>
                                        </p:attrNameLst>
                                      </p:cBhvr>
                                      <p:to>
                                        <p:strVal val="visible"/>
                                      </p:to>
                                    </p:set>
                                    <p:anim calcmode="lin" valueType="num">
                                      <p:cBhvr additive="base">
                                        <p:cTn id="41" dur="500"/>
                                        <p:tgtEl>
                                          <p:spTgt spid="211"/>
                                        </p:tgtEl>
                                        <p:attrNameLst>
                                          <p:attrName>ppt_w</p:attrName>
                                        </p:attrNameLst>
                                      </p:cBhvr>
                                      <p:tavLst>
                                        <p:tav tm="0">
                                          <p:val>
                                            <p:strVal val="0"/>
                                          </p:val>
                                        </p:tav>
                                        <p:tav tm="100000">
                                          <p:val>
                                            <p:strVal val="#ppt_w"/>
                                          </p:val>
                                        </p:tav>
                                      </p:tavLst>
                                    </p:anim>
                                    <p:anim calcmode="lin" valueType="num">
                                      <p:cBhvr additive="base">
                                        <p:cTn id="42" dur="500"/>
                                        <p:tgtEl>
                                          <p:spTgt spid="211"/>
                                        </p:tgtEl>
                                        <p:attrNameLst>
                                          <p:attrName>ppt_h</p:attrName>
                                        </p:attrNameLst>
                                      </p:cBhvr>
                                      <p:tavLst>
                                        <p:tav tm="0">
                                          <p:val>
                                            <p:strVal val="0"/>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214"/>
                                        </p:tgtEl>
                                        <p:attrNameLst>
                                          <p:attrName>style.visibility</p:attrName>
                                        </p:attrNameLst>
                                      </p:cBhvr>
                                      <p:to>
                                        <p:strVal val="visible"/>
                                      </p:to>
                                    </p:set>
                                    <p:anim calcmode="lin" valueType="num">
                                      <p:cBhvr additive="base">
                                        <p:cTn id="47" dur="500"/>
                                        <p:tgtEl>
                                          <p:spTgt spid="214"/>
                                        </p:tgtEl>
                                        <p:attrNameLst>
                                          <p:attrName>ppt_w</p:attrName>
                                        </p:attrNameLst>
                                      </p:cBhvr>
                                      <p:tavLst>
                                        <p:tav tm="0">
                                          <p:val>
                                            <p:strVal val="0"/>
                                          </p:val>
                                        </p:tav>
                                        <p:tav tm="100000">
                                          <p:val>
                                            <p:strVal val="#ppt_w"/>
                                          </p:val>
                                        </p:tav>
                                      </p:tavLst>
                                    </p:anim>
                                    <p:anim calcmode="lin" valueType="num">
                                      <p:cBhvr additive="base">
                                        <p:cTn id="48" dur="500"/>
                                        <p:tgtEl>
                                          <p:spTgt spid="214"/>
                                        </p:tgtEl>
                                        <p:attrNameLst>
                                          <p:attrName>ppt_h</p:attrName>
                                        </p:attrNameLst>
                                      </p:cBhvr>
                                      <p:tavLst>
                                        <p:tav tm="0">
                                          <p:val>
                                            <p:strVal val="0"/>
                                          </p:val>
                                        </p:tav>
                                        <p:tav tm="100000">
                                          <p:val>
                                            <p:strVal val="#ppt_h"/>
                                          </p:val>
                                        </p:tav>
                                      </p:tavLst>
                                    </p:anim>
                                  </p:childTnLst>
                                </p:cTn>
                              </p:par>
                              <p:par>
                                <p:cTn id="49" presetID="23" presetClass="entr" presetSubtype="16" fill="hold" nodeType="withEffect">
                                  <p:stCondLst>
                                    <p:cond delay="0"/>
                                  </p:stCondLst>
                                  <p:childTnLst>
                                    <p:set>
                                      <p:cBhvr>
                                        <p:cTn id="50" dur="1" fill="hold">
                                          <p:stCondLst>
                                            <p:cond delay="0"/>
                                          </p:stCondLst>
                                        </p:cTn>
                                        <p:tgtEl>
                                          <p:spTgt spid="210"/>
                                        </p:tgtEl>
                                        <p:attrNameLst>
                                          <p:attrName>style.visibility</p:attrName>
                                        </p:attrNameLst>
                                      </p:cBhvr>
                                      <p:to>
                                        <p:strVal val="visible"/>
                                      </p:to>
                                    </p:set>
                                    <p:anim calcmode="lin" valueType="num">
                                      <p:cBhvr additive="base">
                                        <p:cTn id="51" dur="500"/>
                                        <p:tgtEl>
                                          <p:spTgt spid="210"/>
                                        </p:tgtEl>
                                        <p:attrNameLst>
                                          <p:attrName>ppt_w</p:attrName>
                                        </p:attrNameLst>
                                      </p:cBhvr>
                                      <p:tavLst>
                                        <p:tav tm="0">
                                          <p:val>
                                            <p:strVal val="0"/>
                                          </p:val>
                                        </p:tav>
                                        <p:tav tm="100000">
                                          <p:val>
                                            <p:strVal val="#ppt_w"/>
                                          </p:val>
                                        </p:tav>
                                      </p:tavLst>
                                    </p:anim>
                                    <p:anim calcmode="lin" valueType="num">
                                      <p:cBhvr additive="base">
                                        <p:cTn id="52" dur="500"/>
                                        <p:tgtEl>
                                          <p:spTgt spid="210"/>
                                        </p:tgtEl>
                                        <p:attrNameLst>
                                          <p:attrName>ppt_h</p:attrName>
                                        </p:attrNameLst>
                                      </p:cBhvr>
                                      <p:tavLst>
                                        <p:tav tm="0">
                                          <p:val>
                                            <p:strVal val="0"/>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23" presetClass="entr" presetSubtype="16" fill="hold" nodeType="clickEffect">
                                  <p:stCondLst>
                                    <p:cond delay="0"/>
                                  </p:stCondLst>
                                  <p:childTnLst>
                                    <p:set>
                                      <p:cBhvr>
                                        <p:cTn id="56" dur="1" fill="hold">
                                          <p:stCondLst>
                                            <p:cond delay="0"/>
                                          </p:stCondLst>
                                        </p:cTn>
                                        <p:tgtEl>
                                          <p:spTgt spid="220"/>
                                        </p:tgtEl>
                                        <p:attrNameLst>
                                          <p:attrName>style.visibility</p:attrName>
                                        </p:attrNameLst>
                                      </p:cBhvr>
                                      <p:to>
                                        <p:strVal val="visible"/>
                                      </p:to>
                                    </p:set>
                                    <p:anim calcmode="lin" valueType="num">
                                      <p:cBhvr additive="base">
                                        <p:cTn id="57" dur="500"/>
                                        <p:tgtEl>
                                          <p:spTgt spid="220"/>
                                        </p:tgtEl>
                                        <p:attrNameLst>
                                          <p:attrName>ppt_w</p:attrName>
                                        </p:attrNameLst>
                                      </p:cBhvr>
                                      <p:tavLst>
                                        <p:tav tm="0">
                                          <p:val>
                                            <p:strVal val="0"/>
                                          </p:val>
                                        </p:tav>
                                        <p:tav tm="100000">
                                          <p:val>
                                            <p:strVal val="#ppt_w"/>
                                          </p:val>
                                        </p:tav>
                                      </p:tavLst>
                                    </p:anim>
                                    <p:anim calcmode="lin" valueType="num">
                                      <p:cBhvr additive="base">
                                        <p:cTn id="58" dur="500"/>
                                        <p:tgtEl>
                                          <p:spTgt spid="220"/>
                                        </p:tgtEl>
                                        <p:attrNameLst>
                                          <p:attrName>ppt_h</p:attrName>
                                        </p:attrNameLst>
                                      </p:cBhvr>
                                      <p:tavLst>
                                        <p:tav tm="0">
                                          <p:val>
                                            <p:strVal val="0"/>
                                          </p:val>
                                        </p:tav>
                                        <p:tav tm="100000">
                                          <p:val>
                                            <p:strVal val="#ppt_h"/>
                                          </p:val>
                                        </p:tav>
                                      </p:tavLst>
                                    </p:anim>
                                  </p:childTnLst>
                                </p:cTn>
                              </p:par>
                              <p:par>
                                <p:cTn id="59" presetID="23" presetClass="entr" presetSubtype="16" fill="hold" nodeType="withEffect">
                                  <p:stCondLst>
                                    <p:cond delay="0"/>
                                  </p:stCondLst>
                                  <p:childTnLst>
                                    <p:set>
                                      <p:cBhvr>
                                        <p:cTn id="60" dur="1" fill="hold">
                                          <p:stCondLst>
                                            <p:cond delay="0"/>
                                          </p:stCondLst>
                                        </p:cTn>
                                        <p:tgtEl>
                                          <p:spTgt spid="218"/>
                                        </p:tgtEl>
                                        <p:attrNameLst>
                                          <p:attrName>style.visibility</p:attrName>
                                        </p:attrNameLst>
                                      </p:cBhvr>
                                      <p:to>
                                        <p:strVal val="visible"/>
                                      </p:to>
                                    </p:set>
                                    <p:anim calcmode="lin" valueType="num">
                                      <p:cBhvr additive="base">
                                        <p:cTn id="61" dur="500"/>
                                        <p:tgtEl>
                                          <p:spTgt spid="218"/>
                                        </p:tgtEl>
                                        <p:attrNameLst>
                                          <p:attrName>ppt_w</p:attrName>
                                        </p:attrNameLst>
                                      </p:cBhvr>
                                      <p:tavLst>
                                        <p:tav tm="0">
                                          <p:val>
                                            <p:strVal val="0"/>
                                          </p:val>
                                        </p:tav>
                                        <p:tav tm="100000">
                                          <p:val>
                                            <p:strVal val="#ppt_w"/>
                                          </p:val>
                                        </p:tav>
                                      </p:tavLst>
                                    </p:anim>
                                    <p:anim calcmode="lin" valueType="num">
                                      <p:cBhvr additive="base">
                                        <p:cTn id="62" dur="500"/>
                                        <p:tgtEl>
                                          <p:spTgt spid="21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lossy">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713</TotalTime>
  <Words>1174</Words>
  <Application>Microsoft Office PowerPoint</Application>
  <PresentationFormat>Widescreen</PresentationFormat>
  <Paragraphs>230</Paragraphs>
  <Slides>21</Slides>
  <Notes>15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21</vt:i4>
      </vt:variant>
    </vt:vector>
  </HeadingPairs>
  <TitlesOfParts>
    <vt:vector size="34" baseType="lpstr">
      <vt:lpstr>Wingdings</vt:lpstr>
      <vt:lpstr>Symbol</vt:lpstr>
      <vt:lpstr>Wingdings 3</vt:lpstr>
      <vt:lpstr>Arial</vt:lpstr>
      <vt:lpstr>Trebuchet MS</vt:lpstr>
      <vt:lpstr>OCR A Extended</vt:lpstr>
      <vt:lpstr>Poppins Medium</vt:lpstr>
      <vt:lpstr>Poppins</vt:lpstr>
      <vt:lpstr>Calibri</vt:lpstr>
      <vt:lpstr>Cambria</vt:lpstr>
      <vt:lpstr>Constantia</vt:lpstr>
      <vt:lpstr>Arial Black</vt:lpstr>
      <vt:lpstr>Facet</vt:lpstr>
      <vt:lpstr>PowerPoint Presentation</vt:lpstr>
      <vt:lpstr>PowerPoint Presentation</vt:lpstr>
      <vt:lpstr>Stakeholders</vt:lpstr>
      <vt:lpstr>Agenda</vt:lpstr>
      <vt:lpstr>The Course Registration System </vt:lpstr>
      <vt:lpstr>Problem Statement </vt:lpstr>
      <vt:lpstr>   </vt:lpstr>
      <vt:lpstr>PowerPoint Presentation</vt:lpstr>
      <vt:lpstr>3 WEEKS OF TRAINING + PROJECT DEMO  </vt:lpstr>
      <vt:lpstr>To Accomplish this project </vt:lpstr>
      <vt:lpstr>Technologies and why are they are used</vt:lpstr>
      <vt:lpstr>PowerPoint Presentation</vt:lpstr>
      <vt:lpstr>PowerPoint Presentation</vt:lpstr>
      <vt:lpstr>Team Structure</vt:lpstr>
      <vt:lpstr>Our Vision</vt:lpstr>
      <vt:lpstr>PowerPoint Presentation</vt:lpstr>
      <vt:lpstr>PowerPoint Presentation</vt:lpstr>
      <vt:lpstr>Demo</vt:lpstr>
      <vt:lpstr>Questions</vt:lpstr>
      <vt:lpstr>Our Team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Wailam Pan</dc:creator>
  <cp:lastModifiedBy>Jyothirmai *</cp:lastModifiedBy>
  <cp:revision>40</cp:revision>
  <dcterms:created xsi:type="dcterms:W3CDTF">2018-11-16T01:56:21Z</dcterms:created>
  <dcterms:modified xsi:type="dcterms:W3CDTF">2023-03-03T11:14:46Z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ServerID">
    <vt:lpwstr>2a760b3e-54a5-418b-9dd9-555cd32dea45</vt:lpwstr>
  </property>
  <property fmtid="{D5CDD505-2E9C-101B-9397-08002B2CF9AE}" pid="3" name="Offisync_UniqueId">
    <vt:lpwstr>167823</vt:lpwstr>
  </property>
  <property fmtid="{D5CDD505-2E9C-101B-9397-08002B2CF9AE}" pid="4" name="Jive_LatestUserAccountName">
    <vt:lpwstr>vaivashi</vt:lpwstr>
  </property>
  <property fmtid="{D5CDD505-2E9C-101B-9397-08002B2CF9AE}" pid="5" name="Jive_VersionGuid">
    <vt:lpwstr>f166cf82-5007-4aeb-b839-2269b5079005</vt:lpwstr>
  </property>
  <property fmtid="{D5CDD505-2E9C-101B-9397-08002B2CF9AE}" pid="6" name="Offisync_UpdateToken">
    <vt:lpwstr>8</vt:lpwstr>
  </property>
  <property fmtid="{D5CDD505-2E9C-101B-9397-08002B2CF9AE}" pid="7" name="Offisync_ProviderInitializationData">
    <vt:lpwstr>https://vox.publicissapient.com</vt:lpwstr>
  </property>
  <property fmtid="{D5CDD505-2E9C-101B-9397-08002B2CF9AE}" pid="8" name="ContentTypeId">
    <vt:lpwstr>0x0101005B3C05FE7C078A4EBD0AABA0297D5076</vt:lpwstr>
  </property>
</Properties>
</file>